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</p:sldMasterIdLst>
  <p:notesMasterIdLst>
    <p:notesMasterId r:id="rId12"/>
  </p:notesMasterIdLst>
  <p:sldIdLst>
    <p:sldId id="256" r:id="rId6"/>
    <p:sldId id="306" r:id="rId7"/>
    <p:sldId id="315" r:id="rId8"/>
    <p:sldId id="313" r:id="rId9"/>
    <p:sldId id="312" r:id="rId10"/>
    <p:sldId id="311" r:id="rId11"/>
  </p:sldIdLst>
  <p:sldSz cx="12192000" cy="6858000"/>
  <p:notesSz cx="6797675" cy="9926638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096"/>
    <a:srgbClr val="F5EFBD"/>
    <a:srgbClr val="FFD8D8"/>
    <a:srgbClr val="5C5EA7"/>
    <a:srgbClr val="F16F30"/>
    <a:srgbClr val="FF5E6C"/>
    <a:srgbClr val="0033CC"/>
    <a:srgbClr val="FFCC1D"/>
    <a:srgbClr val="FBE7CB"/>
    <a:srgbClr val="658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3E22A-7649-4F54-91AB-57FF6D59561F}" v="55" dt="2023-05-03T14:12:26.412"/>
    <p1510:client id="{5B849922-8E23-4FCA-9B8A-726AFBA5FCA6}" v="40" dt="2023-05-03T12:24:2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0623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8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9" d="100"/>
          <a:sy n="149" d="100"/>
        </p:scale>
        <p:origin x="3952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1CD2-A55B-1141-BDBD-BE28D9933CD8}" type="datetimeFigureOut">
              <a:rPr lang="nl-NL" smtClean="0"/>
              <a:t>15-9-2023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255E6-4A6F-3348-8BDC-EA252083C38F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54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99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0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8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4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718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255E6-4A6F-3348-8BDC-EA252083C3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95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10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17.svg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28.svg"/><Relationship Id="rId5" Type="http://schemas.openxmlformats.org/officeDocument/2006/relationships/image" Target="../media/image33.svg"/><Relationship Id="rId10" Type="http://schemas.openxmlformats.org/officeDocument/2006/relationships/image" Target="../media/image27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avec le logo for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28AE6E42-7547-0E4D-BC0F-C494864609A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C3051-41A6-DF46-A949-07B405C8A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6000" y="2702729"/>
            <a:ext cx="3960000" cy="1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2CA11DEA-09D4-E74F-A095-74EE31C3B2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chemeClr val="bg1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602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A8ABAA88-CE04-6247-A874-35168DA0EEF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06194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22850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42471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22494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2481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55750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78087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64515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CA8048B-5806-D640-8A00-C40FBF8EF4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DC1E5B-5AFF-E547-B6CC-8221334C7528}"/>
              </a:ext>
            </a:extLst>
          </p:cNvPr>
          <p:cNvGrpSpPr/>
          <p:nvPr userDrawn="1"/>
        </p:nvGrpSpPr>
        <p:grpSpPr>
          <a:xfrm flipH="1">
            <a:off x="2116119" y="681438"/>
            <a:ext cx="3737313" cy="6176562"/>
            <a:chOff x="7016750" y="2290984"/>
            <a:chExt cx="96594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3871533-7043-D54B-B5D9-DF3927A8255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67A64E-BE29-3C4D-97FE-2C2C296A3DC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FD82FD-0AD9-324D-A88E-44587BBF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91" y="2520950"/>
              <a:ext cx="0" cy="1366421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58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A722F4D0-DAF1-7044-AD86-83986CC533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5F2C-8D86-7242-98C8-77D28C3B9C5A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B650DC-79F8-2A4A-9AD0-5925E40E8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1E350E40-C878-7349-A436-2FC1463C0FEB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62232-A4CE-DC47-9063-147FDBA7CA62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CDCBCFE-02DD-1B4C-96CB-87FF543CD9D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109909-3FDA-C34C-B1A8-EFF51FC646A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8F7EA2-EB20-624C-885A-B4C8CBB1D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718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B60D9B3-EDFB-1B44-9102-92DBF3BB0304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E214D-7C27-B94D-8B9E-EADF363E43DB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7EA1C738-0C85-8A44-8F8C-6F6B7C1E80F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6A33D1-6BF5-3E48-9B71-A7EE4EB45B8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CF20D8-B1A3-D744-B1CD-635C13C59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45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755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61E0989F-C5D6-1947-91E5-2106D8BC91A2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796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6A47D1D3-6181-F74A-A446-D202EF93A421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8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793B8275-B825-7B4D-9FFC-26F076C16EA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2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B1AF8993-EFF9-4949-8C12-1E896AFCC0BD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21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3605026-8B7D-C14C-9D96-3AF476BB1E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284" y="-19950"/>
            <a:ext cx="12225159" cy="6908647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4933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219315"/>
              <a:gd name="connsiteY0" fmla="*/ 19813 h 6899583"/>
              <a:gd name="connsiteX1" fmla="*/ 12219315 w 12219315"/>
              <a:gd name="connsiteY1" fmla="*/ 0 h 6899583"/>
              <a:gd name="connsiteX2" fmla="*/ 12191178 w 12219315"/>
              <a:gd name="connsiteY2" fmla="*/ 4933975 h 6899583"/>
              <a:gd name="connsiteX3" fmla="*/ 10222890 w 12219315"/>
              <a:gd name="connsiteY3" fmla="*/ 6899583 h 6899583"/>
              <a:gd name="connsiteX4" fmla="*/ 0 w 12219315"/>
              <a:gd name="connsiteY4" fmla="*/ 6877812 h 6899583"/>
              <a:gd name="connsiteX5" fmla="*/ 0 w 12219315"/>
              <a:gd name="connsiteY5" fmla="*/ 19813 h 6899583"/>
              <a:gd name="connsiteX0" fmla="*/ 0 w 12192032"/>
              <a:gd name="connsiteY0" fmla="*/ 8927 h 6888697"/>
              <a:gd name="connsiteX1" fmla="*/ 12186658 w 12192032"/>
              <a:gd name="connsiteY1" fmla="*/ 0 h 6888697"/>
              <a:gd name="connsiteX2" fmla="*/ 12191178 w 12192032"/>
              <a:gd name="connsiteY2" fmla="*/ 4923089 h 6888697"/>
              <a:gd name="connsiteX3" fmla="*/ 10222890 w 12192032"/>
              <a:gd name="connsiteY3" fmla="*/ 6888697 h 6888697"/>
              <a:gd name="connsiteX4" fmla="*/ 0 w 12192032"/>
              <a:gd name="connsiteY4" fmla="*/ 6866926 h 6888697"/>
              <a:gd name="connsiteX5" fmla="*/ 0 w 12192032"/>
              <a:gd name="connsiteY5" fmla="*/ 8927 h 6888697"/>
              <a:gd name="connsiteX0" fmla="*/ 0 w 12205908"/>
              <a:gd name="connsiteY0" fmla="*/ 18552 h 6898322"/>
              <a:gd name="connsiteX1" fmla="*/ 12205908 w 12205908"/>
              <a:gd name="connsiteY1" fmla="*/ 0 h 6898322"/>
              <a:gd name="connsiteX2" fmla="*/ 12191178 w 12205908"/>
              <a:gd name="connsiteY2" fmla="*/ 4932714 h 6898322"/>
              <a:gd name="connsiteX3" fmla="*/ 10222890 w 12205908"/>
              <a:gd name="connsiteY3" fmla="*/ 6898322 h 6898322"/>
              <a:gd name="connsiteX4" fmla="*/ 0 w 12205908"/>
              <a:gd name="connsiteY4" fmla="*/ 6876551 h 6898322"/>
              <a:gd name="connsiteX5" fmla="*/ 0 w 12205908"/>
              <a:gd name="connsiteY5" fmla="*/ 18552 h 6898322"/>
              <a:gd name="connsiteX0" fmla="*/ 0 w 12225159"/>
              <a:gd name="connsiteY0" fmla="*/ 0 h 6908646"/>
              <a:gd name="connsiteX1" fmla="*/ 12225159 w 12225159"/>
              <a:gd name="connsiteY1" fmla="*/ 10324 h 6908646"/>
              <a:gd name="connsiteX2" fmla="*/ 12210429 w 12225159"/>
              <a:gd name="connsiteY2" fmla="*/ 4943038 h 6908646"/>
              <a:gd name="connsiteX3" fmla="*/ 10242141 w 12225159"/>
              <a:gd name="connsiteY3" fmla="*/ 6908646 h 6908646"/>
              <a:gd name="connsiteX4" fmla="*/ 19251 w 12225159"/>
              <a:gd name="connsiteY4" fmla="*/ 6886875 h 6908646"/>
              <a:gd name="connsiteX5" fmla="*/ 0 w 12225159"/>
              <a:gd name="connsiteY5" fmla="*/ 0 h 69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5159" h="6908646">
                <a:moveTo>
                  <a:pt x="0" y="0"/>
                </a:moveTo>
                <a:lnTo>
                  <a:pt x="12225159" y="10324"/>
                </a:lnTo>
                <a:cubicBezTo>
                  <a:pt x="12215429" y="1976596"/>
                  <a:pt x="12215465" y="3845976"/>
                  <a:pt x="12210429" y="4943038"/>
                </a:cubicBezTo>
                <a:cubicBezTo>
                  <a:pt x="12213948" y="5665855"/>
                  <a:pt x="11253812" y="6908378"/>
                  <a:pt x="10242141" y="6908646"/>
                </a:cubicBezTo>
                <a:lnTo>
                  <a:pt x="19251" y="68868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18891D-10DC-214C-9601-5A73B92C5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9" y="1090939"/>
            <a:ext cx="513082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F2D0899-38A5-2A44-AAD8-D3A1D34148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778A79C-8AFC-2243-8331-D7A2A9EB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DE96130-52FF-8747-A544-D6D26CDFB6AB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516117" y="5161637"/>
            <a:ext cx="2443671" cy="70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9996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400ACCF1-CC4E-3A4D-B21B-B57D3391B29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08EF046-D8C6-AE46-A19E-65DEAAF7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E4EAB9-43A7-3D4A-8401-0CA38160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5E6B8-46F9-654E-9F96-DF868CD9CD77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AB1343-A3D2-2142-B15F-F126C4C1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7297D2-6309-4944-B606-7DA2A7776A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CE19B43-D979-414F-9AE2-4332F1FD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8009B-3CA3-DF48-991F-AD67F0AA52C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FBA2927-40FF-C640-9556-ED00DE04D6F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CB2704-D5F8-BD40-A0A0-47C7C0E3E4D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B244DA-467E-914D-BF51-EA44737D6DA9}"/>
                </a:ext>
              </a:extLst>
            </p:cNvPr>
            <p:cNvCxnSpPr>
              <a:cxnSpLocks/>
            </p:cNvCxnSpPr>
            <p:nvPr/>
          </p:nvCxnSpPr>
          <p:spPr>
            <a:xfrm>
              <a:off x="7980904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B61AA6E3-69D1-8D40-85A0-49EFF861CED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5EF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7BB9B8CE-2488-C342-9588-7CC28612F87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1828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09028C2C-83CF-D548-9D05-292BB43C0A7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A314-1E47-5040-976A-FDF7DD03ABC1}"/>
              </a:ext>
            </a:extLst>
          </p:cNvPr>
          <p:cNvGrpSpPr/>
          <p:nvPr userDrawn="1"/>
        </p:nvGrpSpPr>
        <p:grpSpPr>
          <a:xfrm flipH="1">
            <a:off x="2117743" y="681438"/>
            <a:ext cx="3735688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F87836D-92B3-204B-8C94-9488C2152686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67E42B-2759-2042-BEA1-65C0BADA074D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C175C7-2FB7-4E44-BE63-60629ED43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43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48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8E58F44-DCA0-634D-9991-611797C4637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16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chemeClr val="bg1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84438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2C783EB-E1B1-3149-B273-DA0ADC34E8E2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8AD2-2E37-4B48-9018-A146A245153C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E327D84-5380-1846-AF63-E82E6BFF5958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97408-2052-964D-91A1-1CEF09F67DFE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54B9A66-38C9-9845-A623-C78623B07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64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D784F525-E5D3-CA4A-B8EA-C3AEF6FA6E05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8D40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E2F2F-B6BB-A140-93BF-D1DA99E6812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8012154-B05E-E34D-B45D-6A8DD3C666A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8D4096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F827BA-A4EF-A947-B93A-A7EF3D2C6B29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6D4C22-FC1B-E44A-BE79-3BF95B8CF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127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>
              <a:solidFill>
                <a:srgbClr val="8D4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02932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4B5E4C6E-1195-CD41-8293-A9820189BB3F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8D40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9592317" y="464989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8D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8883FEA3-C51D-EB44-AA02-8AB9EEA7CFAA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24CC02-31CE-F143-8628-8EF8F77E7BEB}"/>
              </a:ext>
            </a:extLst>
          </p:cNvPr>
          <p:cNvGrpSpPr/>
          <p:nvPr userDrawn="1"/>
        </p:nvGrpSpPr>
        <p:grpSpPr>
          <a:xfrm flipH="1">
            <a:off x="481660" y="652962"/>
            <a:ext cx="3737049" cy="6205035"/>
            <a:chOff x="7016750" y="2290984"/>
            <a:chExt cx="965873" cy="1603746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C9557F98-ACD4-894E-A38B-3F10A4C635E0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2F7211-F8F3-E14D-A6BB-53B95F73FF0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891B57-1357-AE41-879E-4AD74DCB7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623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172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3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8D4096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8D4096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01604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2B97B38B-8A0E-CB4D-8CAD-3094FD7849F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5693312-2991-574A-831B-9E9AA5AC581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32AA2F-CC94-4B4F-AA25-0D97810C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DAFA9E-8D28-844E-93BD-A1C22E6C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4CE8BB-E31C-4F4C-A6F9-2526E341AA06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5A60C75-E7A9-8043-AD7B-7B6B7D349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8D4096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D177B9-B6F0-0341-8971-3098E4B6F4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8D40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AE904801-2584-2849-B822-46CE2B23E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8D4096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EA863C-891A-4641-9DBD-7C4454E4FF10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145BE27-6A96-0A4C-877C-10171B01265C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1EB327F-D6FE-D646-B14E-744CC61E1E34}"/>
                </a:ext>
              </a:extLst>
            </p:cNvPr>
            <p:cNvCxnSpPr/>
            <p:nvPr/>
          </p:nvCxnSpPr>
          <p:spPr>
            <a:xfrm flipH="1">
              <a:off x="7016750" y="2292201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7450CC-5BF8-5044-9662-7048EA6A7ABD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3932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5516622E-BDD4-EE45-842E-9A935654ED1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>
              <a:solidFill>
                <a:srgbClr val="8D4096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8D4096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8D4096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8D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8D4096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789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CE1D528-A945-F64D-B3F0-E2360A734BF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48251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8D4096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8D4096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83E823-8E32-B743-AD33-13F38A055FDE}"/>
              </a:ext>
            </a:extLst>
          </p:cNvPr>
          <p:cNvGrpSpPr/>
          <p:nvPr userDrawn="1"/>
        </p:nvGrpSpPr>
        <p:grpSpPr>
          <a:xfrm flipH="1">
            <a:off x="2117753" y="681438"/>
            <a:ext cx="3735687" cy="6176562"/>
            <a:chOff x="7016750" y="2290984"/>
            <a:chExt cx="965521" cy="1596387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3765463-08A4-3D46-925F-750C3EC6BBB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A3F8A5-72B8-B041-8A9A-F6AD48793FEB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375AA9-8CC1-D745-AFF3-4D3B8B1860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210" y="2520950"/>
              <a:ext cx="0" cy="1366421"/>
            </a:xfrm>
            <a:prstGeom prst="line">
              <a:avLst/>
            </a:prstGeom>
            <a:ln w="9525">
              <a:solidFill>
                <a:srgbClr val="8D4096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044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B87144A-12AC-7246-B1DC-39EA5576BBB2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8D4096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81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AC7F9-D2D9-5545-BFFF-4DEFD0B4D7F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03E6309-C964-1845-B690-7806CD2EB6C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596715-532B-F14C-A9ED-D85FEA171D2F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AB0315-0551-044E-AC80-9B6FE701FE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94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FD8D8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EC293-A3BB-814A-82EF-3EB94875C1F8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A61F03F-B0DA-2046-821A-1F791E03916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AE80C9-DE76-8447-BDDA-D1C3F40CA24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7B71A4-D701-F64B-A071-E898A02D6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018" y="2520950"/>
              <a:ext cx="0" cy="137378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87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91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9623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220F6C9-EB6B-324D-B623-69A1329624F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BD11F-D384-204E-8384-B6CB71BE1B10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89AA87E3-5CF6-F245-983B-88AD8EB0756E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1A4C90-96C3-3946-A93E-B785E752D11A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C665B0C-0117-9744-8F32-503E44463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64" y="2520950"/>
              <a:ext cx="0" cy="1373780"/>
            </a:xfrm>
            <a:prstGeom prst="line">
              <a:avLst/>
            </a:prstGeom>
            <a:ln w="9525">
              <a:solidFill>
                <a:schemeClr val="accent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195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.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0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5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1235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FD8D8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CC1FF-0843-7443-80A5-26118E27B2CE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9DE56960-8830-D34E-B1EA-13EF9D0203BF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6582D2-864A-8E4E-AC36-1D00784A98C2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9D069A-A15C-3B47-AFDB-47D0EA0EB207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39" y="2520950"/>
              <a:ext cx="0" cy="143299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469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DA37E00C-C761-F146-9F8D-696B49B83FF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9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CE20E904-97A8-3945-9ADD-DA477991EA2B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FD8D8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FD8D8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5E9E0554-3CF1-A048-B3EF-2E886407C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879" y="706961"/>
            <a:ext cx="990000" cy="285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FD8D8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59383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FD8D8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887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5C5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FD8D8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81922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752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5EFBD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075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465718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57639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F5EFBD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F5EFBD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F5EF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6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086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b="0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rgbClr val="FF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F5EFBD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79574"/>
            <a:ext cx="3059151" cy="5268902"/>
            <a:chOff x="7016750" y="2290984"/>
            <a:chExt cx="965521" cy="1662957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889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019C2020-BC77-EE48-AA13-E3A222DA18AA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rgbClr val="F5EFBD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rgbClr val="F5EFBD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C9E3489-E3D2-1A4D-AB58-247E80F0DC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F5EFBD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8DF7-DE9E-5642-BBB8-C43746487037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F5EFBD"/>
                </a:solidFill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366210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FFD8D8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FFD8D8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F5EFBD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9000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5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F5EFBD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33771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1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E931F659-15A4-1E45-9256-532784F4287F}"/>
              </a:ext>
            </a:extLst>
          </p:cNvPr>
          <p:cNvSpPr/>
          <p:nvPr userDrawn="1"/>
        </p:nvSpPr>
        <p:spPr>
          <a:xfrm flipV="1">
            <a:off x="-1777" y="0"/>
            <a:ext cx="9128685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6046A-0E98-6B46-A74F-80629ABA0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C43B4-3F4B-7947-8C12-A722DF44E7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9048-9602-2D43-AF93-E171A3CD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895332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7064604-A0F5-3142-9777-49628E1D7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658" y="5746549"/>
            <a:ext cx="1902847" cy="5494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8CF4A-862E-4A47-866D-C8ACFD76BFAA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4F1A6D1-6DC2-364F-8E61-FFF92B26885D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B3F239-1C1D-814B-9633-2D3CAC0E38B0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291A25-9561-384C-AC16-98DA106400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529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titre - V2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2DE2F2EF-75E3-8643-A332-E5FC502C8686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707DC0-D5D5-5048-8D45-4970559271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178" y="1090939"/>
            <a:ext cx="6104351" cy="2863002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de la présentation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8D74FAE-EA9B-914A-8A9D-51CFAE556D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178" y="3996276"/>
            <a:ext cx="6104351" cy="130387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5C5E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 dirty="0"/>
              <a:t>Sous-titre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8AD30451-7267-6A43-8580-D7D52EB3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78" y="5491423"/>
            <a:ext cx="2743200" cy="365125"/>
          </a:xfrm>
        </p:spPr>
        <p:txBody>
          <a:bodyPr/>
          <a:lstStyle>
            <a:lvl1pPr>
              <a:defRPr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fr-FR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3FF9DCD-AB1A-AF4C-91A5-C03A8F6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5161019"/>
            <a:ext cx="2433196" cy="7026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970D8-2342-A142-85F4-6B1DC332E497}"/>
              </a:ext>
            </a:extLst>
          </p:cNvPr>
          <p:cNvGrpSpPr/>
          <p:nvPr userDrawn="1"/>
        </p:nvGrpSpPr>
        <p:grpSpPr>
          <a:xfrm flipH="1">
            <a:off x="483023" y="652962"/>
            <a:ext cx="3735687" cy="6205035"/>
            <a:chOff x="7016750" y="2290984"/>
            <a:chExt cx="965521" cy="160374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9B5720F-28A9-4D49-B9A0-1425026F6D31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37C9AD-D0E0-A646-A6B5-A54897CA3791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6066C1-A878-6946-9112-ACAF6A50B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2239" y="2520950"/>
              <a:ext cx="0" cy="137378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2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184940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6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220366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316228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93905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89767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2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8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46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943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627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9624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36949" y="204628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536946" y="300490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565630" y="378167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565627" y="474029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2084" y="203094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2081" y="298956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80765" y="376633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80762" y="472495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67219" y="201561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167216" y="297422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95900" y="375099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95897" y="470961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54324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9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681694E6-F96A-8D46-883A-4D474324B7DA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8680495" y="1492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5C5EA7"/>
              </a:solidFill>
            </a:endParaRP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7852F281-AEB1-BE43-A892-BEE23213A32E}"/>
              </a:ext>
            </a:extLst>
          </p:cNvPr>
          <p:cNvSpPr/>
          <p:nvPr userDrawn="1"/>
        </p:nvSpPr>
        <p:spPr>
          <a:xfrm>
            <a:off x="10753444" y="703904"/>
            <a:ext cx="984759" cy="283581"/>
          </a:xfrm>
          <a:custGeom>
            <a:avLst/>
            <a:gdLst/>
            <a:ahLst/>
            <a:cxnLst/>
            <a:rect l="l" t="t" r="r" b="b"/>
            <a:pathLst>
              <a:path w="5589905" h="1609725">
                <a:moveTo>
                  <a:pt x="780745" y="715860"/>
                </a:moveTo>
                <a:lnTo>
                  <a:pt x="780415" y="540842"/>
                </a:lnTo>
                <a:lnTo>
                  <a:pt x="762876" y="498856"/>
                </a:lnTo>
                <a:lnTo>
                  <a:pt x="720750" y="481520"/>
                </a:lnTo>
                <a:lnTo>
                  <a:pt x="528624" y="481520"/>
                </a:lnTo>
                <a:lnTo>
                  <a:pt x="528548" y="370459"/>
                </a:lnTo>
                <a:lnTo>
                  <a:pt x="547154" y="307721"/>
                </a:lnTo>
                <a:lnTo>
                  <a:pt x="609130" y="286512"/>
                </a:lnTo>
                <a:lnTo>
                  <a:pt x="721067" y="286334"/>
                </a:lnTo>
                <a:lnTo>
                  <a:pt x="744232" y="281660"/>
                </a:lnTo>
                <a:lnTo>
                  <a:pt x="763117" y="268884"/>
                </a:lnTo>
                <a:lnTo>
                  <a:pt x="775830" y="249948"/>
                </a:lnTo>
                <a:lnTo>
                  <a:pt x="780478" y="226758"/>
                </a:lnTo>
                <a:lnTo>
                  <a:pt x="780122" y="59385"/>
                </a:lnTo>
                <a:lnTo>
                  <a:pt x="775373" y="36233"/>
                </a:lnTo>
                <a:lnTo>
                  <a:pt x="762584" y="17360"/>
                </a:lnTo>
                <a:lnTo>
                  <a:pt x="743635" y="4648"/>
                </a:lnTo>
                <a:lnTo>
                  <a:pt x="720458" y="0"/>
                </a:lnTo>
                <a:lnTo>
                  <a:pt x="545477" y="1219"/>
                </a:lnTo>
                <a:lnTo>
                  <a:pt x="496290" y="5092"/>
                </a:lnTo>
                <a:lnTo>
                  <a:pt x="450176" y="14071"/>
                </a:lnTo>
                <a:lnTo>
                  <a:pt x="407352" y="27927"/>
                </a:lnTo>
                <a:lnTo>
                  <a:pt x="368046" y="46443"/>
                </a:lnTo>
                <a:lnTo>
                  <a:pt x="332511" y="69380"/>
                </a:lnTo>
                <a:lnTo>
                  <a:pt x="300951" y="96545"/>
                </a:lnTo>
                <a:lnTo>
                  <a:pt x="273621" y="127698"/>
                </a:lnTo>
                <a:lnTo>
                  <a:pt x="250736" y="162623"/>
                </a:lnTo>
                <a:lnTo>
                  <a:pt x="232537" y="201079"/>
                </a:lnTo>
                <a:lnTo>
                  <a:pt x="219252" y="242874"/>
                </a:lnTo>
                <a:lnTo>
                  <a:pt x="211112" y="287756"/>
                </a:lnTo>
                <a:lnTo>
                  <a:pt x="208343" y="335534"/>
                </a:lnTo>
                <a:lnTo>
                  <a:pt x="208343" y="481291"/>
                </a:lnTo>
                <a:lnTo>
                  <a:pt x="59321" y="481622"/>
                </a:lnTo>
                <a:lnTo>
                  <a:pt x="36195" y="486359"/>
                </a:lnTo>
                <a:lnTo>
                  <a:pt x="17322" y="499148"/>
                </a:lnTo>
                <a:lnTo>
                  <a:pt x="4622" y="518058"/>
                </a:lnTo>
                <a:lnTo>
                  <a:pt x="0" y="541185"/>
                </a:lnTo>
                <a:lnTo>
                  <a:pt x="368" y="715137"/>
                </a:lnTo>
                <a:lnTo>
                  <a:pt x="17881" y="757123"/>
                </a:lnTo>
                <a:lnTo>
                  <a:pt x="59944" y="774446"/>
                </a:lnTo>
                <a:lnTo>
                  <a:pt x="208343" y="775411"/>
                </a:lnTo>
                <a:lnTo>
                  <a:pt x="208610" y="1543405"/>
                </a:lnTo>
                <a:lnTo>
                  <a:pt x="213334" y="1566570"/>
                </a:lnTo>
                <a:lnTo>
                  <a:pt x="226136" y="1585455"/>
                </a:lnTo>
                <a:lnTo>
                  <a:pt x="245084" y="1598168"/>
                </a:lnTo>
                <a:lnTo>
                  <a:pt x="268274" y="1602790"/>
                </a:lnTo>
                <a:lnTo>
                  <a:pt x="367207" y="1602613"/>
                </a:lnTo>
                <a:lnTo>
                  <a:pt x="369506" y="1602867"/>
                </a:lnTo>
                <a:lnTo>
                  <a:pt x="371906" y="1602498"/>
                </a:lnTo>
                <a:lnTo>
                  <a:pt x="469684" y="1602346"/>
                </a:lnTo>
                <a:lnTo>
                  <a:pt x="492798" y="1597609"/>
                </a:lnTo>
                <a:lnTo>
                  <a:pt x="511670" y="1584820"/>
                </a:lnTo>
                <a:lnTo>
                  <a:pt x="524370" y="1565897"/>
                </a:lnTo>
                <a:lnTo>
                  <a:pt x="528993" y="1542757"/>
                </a:lnTo>
                <a:lnTo>
                  <a:pt x="528548" y="775411"/>
                </a:lnTo>
                <a:lnTo>
                  <a:pt x="721372" y="775411"/>
                </a:lnTo>
                <a:lnTo>
                  <a:pt x="744524" y="770686"/>
                </a:lnTo>
                <a:lnTo>
                  <a:pt x="763384" y="757897"/>
                </a:lnTo>
                <a:lnTo>
                  <a:pt x="776084" y="738974"/>
                </a:lnTo>
                <a:lnTo>
                  <a:pt x="780745" y="715860"/>
                </a:lnTo>
                <a:close/>
              </a:path>
              <a:path w="5589905" h="1609725">
                <a:moveTo>
                  <a:pt x="1946414" y="1036243"/>
                </a:moveTo>
                <a:lnTo>
                  <a:pt x="1944522" y="989406"/>
                </a:lnTo>
                <a:lnTo>
                  <a:pt x="1938934" y="943597"/>
                </a:lnTo>
                <a:lnTo>
                  <a:pt x="1929815" y="898982"/>
                </a:lnTo>
                <a:lnTo>
                  <a:pt x="1917293" y="855700"/>
                </a:lnTo>
                <a:lnTo>
                  <a:pt x="1901520" y="813904"/>
                </a:lnTo>
                <a:lnTo>
                  <a:pt x="1882660" y="773747"/>
                </a:lnTo>
                <a:lnTo>
                  <a:pt x="1860829" y="735355"/>
                </a:lnTo>
                <a:lnTo>
                  <a:pt x="1836204" y="698893"/>
                </a:lnTo>
                <a:lnTo>
                  <a:pt x="1808911" y="664502"/>
                </a:lnTo>
                <a:lnTo>
                  <a:pt x="1779104" y="632333"/>
                </a:lnTo>
                <a:lnTo>
                  <a:pt x="1746935" y="602526"/>
                </a:lnTo>
                <a:lnTo>
                  <a:pt x="1712556" y="575246"/>
                </a:lnTo>
                <a:lnTo>
                  <a:pt x="1676095" y="550608"/>
                </a:lnTo>
                <a:lnTo>
                  <a:pt x="1637703" y="528789"/>
                </a:lnTo>
                <a:lnTo>
                  <a:pt x="1631238" y="525754"/>
                </a:lnTo>
                <a:lnTo>
                  <a:pt x="1631238" y="1036243"/>
                </a:lnTo>
                <a:lnTo>
                  <a:pt x="1627111" y="1082217"/>
                </a:lnTo>
                <a:lnTo>
                  <a:pt x="1615198" y="1125499"/>
                </a:lnTo>
                <a:lnTo>
                  <a:pt x="1596237" y="1165377"/>
                </a:lnTo>
                <a:lnTo>
                  <a:pt x="1570951" y="1201115"/>
                </a:lnTo>
                <a:lnTo>
                  <a:pt x="1540065" y="1232001"/>
                </a:lnTo>
                <a:lnTo>
                  <a:pt x="1504327" y="1257274"/>
                </a:lnTo>
                <a:lnTo>
                  <a:pt x="1464449" y="1276248"/>
                </a:lnTo>
                <a:lnTo>
                  <a:pt x="1421168" y="1288148"/>
                </a:lnTo>
                <a:lnTo>
                  <a:pt x="1375206" y="1292288"/>
                </a:lnTo>
                <a:lnTo>
                  <a:pt x="1329232" y="1288148"/>
                </a:lnTo>
                <a:lnTo>
                  <a:pt x="1285951" y="1276248"/>
                </a:lnTo>
                <a:lnTo>
                  <a:pt x="1246073" y="1257274"/>
                </a:lnTo>
                <a:lnTo>
                  <a:pt x="1210322" y="1232001"/>
                </a:lnTo>
                <a:lnTo>
                  <a:pt x="1179449" y="1201115"/>
                </a:lnTo>
                <a:lnTo>
                  <a:pt x="1154163" y="1165377"/>
                </a:lnTo>
                <a:lnTo>
                  <a:pt x="1135202" y="1125499"/>
                </a:lnTo>
                <a:lnTo>
                  <a:pt x="1123289" y="1082217"/>
                </a:lnTo>
                <a:lnTo>
                  <a:pt x="1119149" y="1036243"/>
                </a:lnTo>
                <a:lnTo>
                  <a:pt x="1123289" y="990282"/>
                </a:lnTo>
                <a:lnTo>
                  <a:pt x="1135202" y="947000"/>
                </a:lnTo>
                <a:lnTo>
                  <a:pt x="1154163" y="907110"/>
                </a:lnTo>
                <a:lnTo>
                  <a:pt x="1179449" y="871372"/>
                </a:lnTo>
                <a:lnTo>
                  <a:pt x="1210322" y="840498"/>
                </a:lnTo>
                <a:lnTo>
                  <a:pt x="1246073" y="815213"/>
                </a:lnTo>
                <a:lnTo>
                  <a:pt x="1285951" y="796251"/>
                </a:lnTo>
                <a:lnTo>
                  <a:pt x="1329232" y="784339"/>
                </a:lnTo>
                <a:lnTo>
                  <a:pt x="1375206" y="780199"/>
                </a:lnTo>
                <a:lnTo>
                  <a:pt x="1421168" y="784339"/>
                </a:lnTo>
                <a:lnTo>
                  <a:pt x="1464449" y="796251"/>
                </a:lnTo>
                <a:lnTo>
                  <a:pt x="1504327" y="815213"/>
                </a:lnTo>
                <a:lnTo>
                  <a:pt x="1540065" y="840498"/>
                </a:lnTo>
                <a:lnTo>
                  <a:pt x="1570951" y="871372"/>
                </a:lnTo>
                <a:lnTo>
                  <a:pt x="1596237" y="907110"/>
                </a:lnTo>
                <a:lnTo>
                  <a:pt x="1615198" y="947000"/>
                </a:lnTo>
                <a:lnTo>
                  <a:pt x="1627111" y="990282"/>
                </a:lnTo>
                <a:lnTo>
                  <a:pt x="1631238" y="1036243"/>
                </a:lnTo>
                <a:lnTo>
                  <a:pt x="1631238" y="525754"/>
                </a:lnTo>
                <a:lnTo>
                  <a:pt x="1555750" y="494144"/>
                </a:lnTo>
                <a:lnTo>
                  <a:pt x="1512468" y="481634"/>
                </a:lnTo>
                <a:lnTo>
                  <a:pt x="1467853" y="472503"/>
                </a:lnTo>
                <a:lnTo>
                  <a:pt x="1422057" y="466928"/>
                </a:lnTo>
                <a:lnTo>
                  <a:pt x="1375206" y="465023"/>
                </a:lnTo>
                <a:lnTo>
                  <a:pt x="1328356" y="466928"/>
                </a:lnTo>
                <a:lnTo>
                  <a:pt x="1282547" y="472503"/>
                </a:lnTo>
                <a:lnTo>
                  <a:pt x="1237932" y="481634"/>
                </a:lnTo>
                <a:lnTo>
                  <a:pt x="1194650" y="494144"/>
                </a:lnTo>
                <a:lnTo>
                  <a:pt x="1152855" y="509917"/>
                </a:lnTo>
                <a:lnTo>
                  <a:pt x="1112697" y="528789"/>
                </a:lnTo>
                <a:lnTo>
                  <a:pt x="1074318" y="550608"/>
                </a:lnTo>
                <a:lnTo>
                  <a:pt x="1037856" y="575246"/>
                </a:lnTo>
                <a:lnTo>
                  <a:pt x="1003465" y="602526"/>
                </a:lnTo>
                <a:lnTo>
                  <a:pt x="971296" y="632333"/>
                </a:lnTo>
                <a:lnTo>
                  <a:pt x="941489" y="664502"/>
                </a:lnTo>
                <a:lnTo>
                  <a:pt x="914196" y="698893"/>
                </a:lnTo>
                <a:lnTo>
                  <a:pt x="889571" y="735355"/>
                </a:lnTo>
                <a:lnTo>
                  <a:pt x="867752" y="773747"/>
                </a:lnTo>
                <a:lnTo>
                  <a:pt x="848880" y="813904"/>
                </a:lnTo>
                <a:lnTo>
                  <a:pt x="833107" y="855700"/>
                </a:lnTo>
                <a:lnTo>
                  <a:pt x="820597" y="898982"/>
                </a:lnTo>
                <a:lnTo>
                  <a:pt x="811466" y="943597"/>
                </a:lnTo>
                <a:lnTo>
                  <a:pt x="805891" y="989406"/>
                </a:lnTo>
                <a:lnTo>
                  <a:pt x="803998" y="1036243"/>
                </a:lnTo>
                <a:lnTo>
                  <a:pt x="805891" y="1083094"/>
                </a:lnTo>
                <a:lnTo>
                  <a:pt x="811466" y="1128903"/>
                </a:lnTo>
                <a:lnTo>
                  <a:pt x="820597" y="1173518"/>
                </a:lnTo>
                <a:lnTo>
                  <a:pt x="833107" y="1216799"/>
                </a:lnTo>
                <a:lnTo>
                  <a:pt x="848880" y="1258582"/>
                </a:lnTo>
                <a:lnTo>
                  <a:pt x="867752" y="1298752"/>
                </a:lnTo>
                <a:lnTo>
                  <a:pt x="889571" y="1337132"/>
                </a:lnTo>
                <a:lnTo>
                  <a:pt x="914196" y="1373593"/>
                </a:lnTo>
                <a:lnTo>
                  <a:pt x="941489" y="1407985"/>
                </a:lnTo>
                <a:lnTo>
                  <a:pt x="971296" y="1440154"/>
                </a:lnTo>
                <a:lnTo>
                  <a:pt x="1003465" y="1469961"/>
                </a:lnTo>
                <a:lnTo>
                  <a:pt x="1037856" y="1497241"/>
                </a:lnTo>
                <a:lnTo>
                  <a:pt x="1074318" y="1521879"/>
                </a:lnTo>
                <a:lnTo>
                  <a:pt x="1112697" y="1543697"/>
                </a:lnTo>
                <a:lnTo>
                  <a:pt x="1152855" y="1562569"/>
                </a:lnTo>
                <a:lnTo>
                  <a:pt x="1194650" y="1578343"/>
                </a:lnTo>
                <a:lnTo>
                  <a:pt x="1237932" y="1590852"/>
                </a:lnTo>
                <a:lnTo>
                  <a:pt x="1282547" y="1599984"/>
                </a:lnTo>
                <a:lnTo>
                  <a:pt x="1328356" y="1605572"/>
                </a:lnTo>
                <a:lnTo>
                  <a:pt x="1375206" y="1607464"/>
                </a:lnTo>
                <a:lnTo>
                  <a:pt x="1422057" y="1605572"/>
                </a:lnTo>
                <a:lnTo>
                  <a:pt x="1467853" y="1599984"/>
                </a:lnTo>
                <a:lnTo>
                  <a:pt x="1512468" y="1590852"/>
                </a:lnTo>
                <a:lnTo>
                  <a:pt x="1555750" y="1578343"/>
                </a:lnTo>
                <a:lnTo>
                  <a:pt x="1597545" y="1562569"/>
                </a:lnTo>
                <a:lnTo>
                  <a:pt x="1637703" y="1543697"/>
                </a:lnTo>
                <a:lnTo>
                  <a:pt x="1676095" y="1521879"/>
                </a:lnTo>
                <a:lnTo>
                  <a:pt x="1712556" y="1497241"/>
                </a:lnTo>
                <a:lnTo>
                  <a:pt x="1746935" y="1469961"/>
                </a:lnTo>
                <a:lnTo>
                  <a:pt x="1779104" y="1440154"/>
                </a:lnTo>
                <a:lnTo>
                  <a:pt x="1808911" y="1407985"/>
                </a:lnTo>
                <a:lnTo>
                  <a:pt x="1836204" y="1373593"/>
                </a:lnTo>
                <a:lnTo>
                  <a:pt x="1860829" y="1337132"/>
                </a:lnTo>
                <a:lnTo>
                  <a:pt x="1882660" y="1298752"/>
                </a:lnTo>
                <a:lnTo>
                  <a:pt x="1901520" y="1258582"/>
                </a:lnTo>
                <a:lnTo>
                  <a:pt x="1917293" y="1216799"/>
                </a:lnTo>
                <a:lnTo>
                  <a:pt x="1929815" y="1173518"/>
                </a:lnTo>
                <a:lnTo>
                  <a:pt x="1938934" y="1128903"/>
                </a:lnTo>
                <a:lnTo>
                  <a:pt x="1944522" y="1083094"/>
                </a:lnTo>
                <a:lnTo>
                  <a:pt x="1946414" y="1036243"/>
                </a:lnTo>
                <a:close/>
              </a:path>
              <a:path w="5589905" h="1609725">
                <a:moveTo>
                  <a:pt x="2756725" y="518160"/>
                </a:moveTo>
                <a:lnTo>
                  <a:pt x="2752179" y="496150"/>
                </a:lnTo>
                <a:lnTo>
                  <a:pt x="2739796" y="478180"/>
                </a:lnTo>
                <a:lnTo>
                  <a:pt x="2721419" y="466051"/>
                </a:lnTo>
                <a:lnTo>
                  <a:pt x="2698915" y="461606"/>
                </a:lnTo>
                <a:lnTo>
                  <a:pt x="2593429" y="461606"/>
                </a:lnTo>
                <a:lnTo>
                  <a:pt x="2508656" y="480352"/>
                </a:lnTo>
                <a:lnTo>
                  <a:pt x="2438641" y="521614"/>
                </a:lnTo>
                <a:lnTo>
                  <a:pt x="2391041" y="562876"/>
                </a:lnTo>
                <a:lnTo>
                  <a:pt x="2373477" y="581634"/>
                </a:lnTo>
                <a:lnTo>
                  <a:pt x="2373388" y="523201"/>
                </a:lnTo>
                <a:lnTo>
                  <a:pt x="2368664" y="500087"/>
                </a:lnTo>
                <a:lnTo>
                  <a:pt x="2355862" y="481228"/>
                </a:lnTo>
                <a:lnTo>
                  <a:pt x="2336914" y="468528"/>
                </a:lnTo>
                <a:lnTo>
                  <a:pt x="2313724" y="463905"/>
                </a:lnTo>
                <a:lnTo>
                  <a:pt x="2112683" y="464350"/>
                </a:lnTo>
                <a:lnTo>
                  <a:pt x="2089556" y="469036"/>
                </a:lnTo>
                <a:lnTo>
                  <a:pt x="2070684" y="481799"/>
                </a:lnTo>
                <a:lnTo>
                  <a:pt x="2057984" y="500735"/>
                </a:lnTo>
                <a:lnTo>
                  <a:pt x="2053374" y="523913"/>
                </a:lnTo>
                <a:lnTo>
                  <a:pt x="2053450" y="1543926"/>
                </a:lnTo>
                <a:lnTo>
                  <a:pt x="2058187" y="1567040"/>
                </a:lnTo>
                <a:lnTo>
                  <a:pt x="2070976" y="1585912"/>
                </a:lnTo>
                <a:lnTo>
                  <a:pt x="2089912" y="1598612"/>
                </a:lnTo>
                <a:lnTo>
                  <a:pt x="2113038" y="1603248"/>
                </a:lnTo>
                <a:lnTo>
                  <a:pt x="2314448" y="1602778"/>
                </a:lnTo>
                <a:lnTo>
                  <a:pt x="2337612" y="1598104"/>
                </a:lnTo>
                <a:lnTo>
                  <a:pt x="2356510" y="1585328"/>
                </a:lnTo>
                <a:lnTo>
                  <a:pt x="2369223" y="1566392"/>
                </a:lnTo>
                <a:lnTo>
                  <a:pt x="2373833" y="1543215"/>
                </a:lnTo>
                <a:lnTo>
                  <a:pt x="2373477" y="986586"/>
                </a:lnTo>
                <a:lnTo>
                  <a:pt x="2375014" y="951191"/>
                </a:lnTo>
                <a:lnTo>
                  <a:pt x="2401836" y="875855"/>
                </a:lnTo>
                <a:lnTo>
                  <a:pt x="2436787" y="833475"/>
                </a:lnTo>
                <a:lnTo>
                  <a:pt x="2510358" y="789470"/>
                </a:lnTo>
                <a:lnTo>
                  <a:pt x="2596832" y="768057"/>
                </a:lnTo>
                <a:lnTo>
                  <a:pt x="2668828" y="761123"/>
                </a:lnTo>
                <a:lnTo>
                  <a:pt x="2698915" y="760615"/>
                </a:lnTo>
                <a:lnTo>
                  <a:pt x="2721419" y="756183"/>
                </a:lnTo>
                <a:lnTo>
                  <a:pt x="2739796" y="744067"/>
                </a:lnTo>
                <a:lnTo>
                  <a:pt x="2752179" y="726097"/>
                </a:lnTo>
                <a:lnTo>
                  <a:pt x="2756725" y="704049"/>
                </a:lnTo>
                <a:lnTo>
                  <a:pt x="2756725" y="518160"/>
                </a:lnTo>
                <a:close/>
              </a:path>
              <a:path w="5589905" h="1609725">
                <a:moveTo>
                  <a:pt x="3834968" y="1014945"/>
                </a:moveTo>
                <a:lnTo>
                  <a:pt x="3833050" y="966393"/>
                </a:lnTo>
                <a:lnTo>
                  <a:pt x="3827932" y="923467"/>
                </a:lnTo>
                <a:lnTo>
                  <a:pt x="3818204" y="873353"/>
                </a:lnTo>
                <a:lnTo>
                  <a:pt x="3805555" y="829170"/>
                </a:lnTo>
                <a:lnTo>
                  <a:pt x="3789616" y="786739"/>
                </a:lnTo>
                <a:lnTo>
                  <a:pt x="3770541" y="746226"/>
                </a:lnTo>
                <a:lnTo>
                  <a:pt x="3757282" y="723112"/>
                </a:lnTo>
                <a:lnTo>
                  <a:pt x="3748481" y="707758"/>
                </a:lnTo>
                <a:lnTo>
                  <a:pt x="3723563" y="671512"/>
                </a:lnTo>
                <a:lnTo>
                  <a:pt x="3695954" y="637628"/>
                </a:lnTo>
                <a:lnTo>
                  <a:pt x="3665791" y="606247"/>
                </a:lnTo>
                <a:lnTo>
                  <a:pt x="3633216" y="577532"/>
                </a:lnTo>
                <a:lnTo>
                  <a:pt x="3598392" y="551637"/>
                </a:lnTo>
                <a:lnTo>
                  <a:pt x="3561448" y="528688"/>
                </a:lnTo>
                <a:lnTo>
                  <a:pt x="3522535" y="508876"/>
                </a:lnTo>
                <a:lnTo>
                  <a:pt x="3519208" y="507530"/>
                </a:lnTo>
                <a:lnTo>
                  <a:pt x="3519208" y="923467"/>
                </a:lnTo>
                <a:lnTo>
                  <a:pt x="3088182" y="923467"/>
                </a:lnTo>
                <a:lnTo>
                  <a:pt x="3109214" y="868489"/>
                </a:lnTo>
                <a:lnTo>
                  <a:pt x="3133433" y="822794"/>
                </a:lnTo>
                <a:lnTo>
                  <a:pt x="3161068" y="786104"/>
                </a:lnTo>
                <a:lnTo>
                  <a:pt x="3192322" y="758088"/>
                </a:lnTo>
                <a:lnTo>
                  <a:pt x="3227438" y="738454"/>
                </a:lnTo>
                <a:lnTo>
                  <a:pt x="3266643" y="726897"/>
                </a:lnTo>
                <a:lnTo>
                  <a:pt x="3310153" y="723112"/>
                </a:lnTo>
                <a:lnTo>
                  <a:pt x="3358096" y="728687"/>
                </a:lnTo>
                <a:lnTo>
                  <a:pt x="3402520" y="744905"/>
                </a:lnTo>
                <a:lnTo>
                  <a:pt x="3441585" y="770915"/>
                </a:lnTo>
                <a:lnTo>
                  <a:pt x="3473437" y="805916"/>
                </a:lnTo>
                <a:lnTo>
                  <a:pt x="3497986" y="853262"/>
                </a:lnTo>
                <a:lnTo>
                  <a:pt x="3519208" y="923467"/>
                </a:lnTo>
                <a:lnTo>
                  <a:pt x="3519208" y="507530"/>
                </a:lnTo>
                <a:lnTo>
                  <a:pt x="3481806" y="492315"/>
                </a:lnTo>
                <a:lnTo>
                  <a:pt x="3439401" y="479183"/>
                </a:lnTo>
                <a:lnTo>
                  <a:pt x="3395459" y="469607"/>
                </a:lnTo>
                <a:lnTo>
                  <a:pt x="3350145" y="463753"/>
                </a:lnTo>
                <a:lnTo>
                  <a:pt x="3303600" y="461772"/>
                </a:lnTo>
                <a:lnTo>
                  <a:pt x="3256902" y="463626"/>
                </a:lnTo>
                <a:lnTo>
                  <a:pt x="3211550" y="469125"/>
                </a:lnTo>
                <a:lnTo>
                  <a:pt x="3167672" y="478129"/>
                </a:lnTo>
                <a:lnTo>
                  <a:pt x="3125368" y="490537"/>
                </a:lnTo>
                <a:lnTo>
                  <a:pt x="3084753" y="506222"/>
                </a:lnTo>
                <a:lnTo>
                  <a:pt x="3045942" y="525056"/>
                </a:lnTo>
                <a:lnTo>
                  <a:pt x="3009036" y="546912"/>
                </a:lnTo>
                <a:lnTo>
                  <a:pt x="2974175" y="571690"/>
                </a:lnTo>
                <a:lnTo>
                  <a:pt x="2941447" y="599262"/>
                </a:lnTo>
                <a:lnTo>
                  <a:pt x="2910979" y="629488"/>
                </a:lnTo>
                <a:lnTo>
                  <a:pt x="2882874" y="662279"/>
                </a:lnTo>
                <a:lnTo>
                  <a:pt x="2857246" y="697484"/>
                </a:lnTo>
                <a:lnTo>
                  <a:pt x="2834208" y="734999"/>
                </a:lnTo>
                <a:lnTo>
                  <a:pt x="2813888" y="774700"/>
                </a:lnTo>
                <a:lnTo>
                  <a:pt x="2796375" y="816457"/>
                </a:lnTo>
                <a:lnTo>
                  <a:pt x="2781795" y="860171"/>
                </a:lnTo>
                <a:lnTo>
                  <a:pt x="2770263" y="905700"/>
                </a:lnTo>
                <a:lnTo>
                  <a:pt x="2761881" y="952931"/>
                </a:lnTo>
                <a:lnTo>
                  <a:pt x="2756763" y="1001737"/>
                </a:lnTo>
                <a:lnTo>
                  <a:pt x="2755036" y="1052004"/>
                </a:lnTo>
                <a:lnTo>
                  <a:pt x="2756814" y="1100251"/>
                </a:lnTo>
                <a:lnTo>
                  <a:pt x="2762085" y="1146975"/>
                </a:lnTo>
                <a:lnTo>
                  <a:pt x="2770759" y="1192161"/>
                </a:lnTo>
                <a:lnTo>
                  <a:pt x="2782671" y="1235379"/>
                </a:lnTo>
                <a:lnTo>
                  <a:pt x="2797784" y="1276883"/>
                </a:lnTo>
                <a:lnTo>
                  <a:pt x="2815971" y="1316431"/>
                </a:lnTo>
                <a:lnTo>
                  <a:pt x="2837142" y="1353934"/>
                </a:lnTo>
                <a:lnTo>
                  <a:pt x="2861183" y="1389303"/>
                </a:lnTo>
                <a:lnTo>
                  <a:pt x="2887992" y="1422412"/>
                </a:lnTo>
                <a:lnTo>
                  <a:pt x="2917469" y="1453184"/>
                </a:lnTo>
                <a:lnTo>
                  <a:pt x="2949511" y="1481505"/>
                </a:lnTo>
                <a:lnTo>
                  <a:pt x="2984017" y="1507274"/>
                </a:lnTo>
                <a:lnTo>
                  <a:pt x="3020885" y="1530388"/>
                </a:lnTo>
                <a:lnTo>
                  <a:pt x="3060001" y="1550746"/>
                </a:lnTo>
                <a:lnTo>
                  <a:pt x="3101276" y="1568259"/>
                </a:lnTo>
                <a:lnTo>
                  <a:pt x="3144609" y="1582813"/>
                </a:lnTo>
                <a:lnTo>
                  <a:pt x="3189884" y="1594307"/>
                </a:lnTo>
                <a:lnTo>
                  <a:pt x="3237014" y="1602638"/>
                </a:lnTo>
                <a:lnTo>
                  <a:pt x="3285883" y="1607718"/>
                </a:lnTo>
                <a:lnTo>
                  <a:pt x="3336391" y="1609432"/>
                </a:lnTo>
                <a:lnTo>
                  <a:pt x="3389985" y="1607007"/>
                </a:lnTo>
                <a:lnTo>
                  <a:pt x="3442017" y="1600288"/>
                </a:lnTo>
                <a:lnTo>
                  <a:pt x="3492487" y="1590103"/>
                </a:lnTo>
                <a:lnTo>
                  <a:pt x="3541445" y="1577251"/>
                </a:lnTo>
                <a:lnTo>
                  <a:pt x="3615105" y="1554784"/>
                </a:lnTo>
                <a:lnTo>
                  <a:pt x="3655872" y="1541741"/>
                </a:lnTo>
                <a:lnTo>
                  <a:pt x="3697122" y="1523974"/>
                </a:lnTo>
                <a:lnTo>
                  <a:pt x="3728643" y="1489113"/>
                </a:lnTo>
                <a:lnTo>
                  <a:pt x="3733635" y="1465834"/>
                </a:lnTo>
                <a:lnTo>
                  <a:pt x="3729875" y="1441894"/>
                </a:lnTo>
                <a:lnTo>
                  <a:pt x="3716032" y="1405280"/>
                </a:lnTo>
                <a:lnTo>
                  <a:pt x="3696627" y="1355242"/>
                </a:lnTo>
                <a:lnTo>
                  <a:pt x="3679329" y="1311071"/>
                </a:lnTo>
                <a:lnTo>
                  <a:pt x="3659238" y="1272197"/>
                </a:lnTo>
                <a:lnTo>
                  <a:pt x="3618369" y="1254150"/>
                </a:lnTo>
                <a:lnTo>
                  <a:pt x="3500399" y="1300099"/>
                </a:lnTo>
                <a:lnTo>
                  <a:pt x="3443706" y="1321650"/>
                </a:lnTo>
                <a:lnTo>
                  <a:pt x="3402368" y="1329588"/>
                </a:lnTo>
                <a:lnTo>
                  <a:pt x="3353765" y="1330718"/>
                </a:lnTo>
                <a:lnTo>
                  <a:pt x="3302419" y="1326972"/>
                </a:lnTo>
                <a:lnTo>
                  <a:pt x="3256432" y="1315631"/>
                </a:lnTo>
                <a:lnTo>
                  <a:pt x="3215576" y="1296593"/>
                </a:lnTo>
                <a:lnTo>
                  <a:pt x="3179622" y="1269746"/>
                </a:lnTo>
                <a:lnTo>
                  <a:pt x="3148355" y="1234973"/>
                </a:lnTo>
                <a:lnTo>
                  <a:pt x="3121558" y="1192161"/>
                </a:lnTo>
                <a:lnTo>
                  <a:pt x="3099003" y="1141183"/>
                </a:lnTo>
                <a:lnTo>
                  <a:pt x="3695611" y="1141183"/>
                </a:lnTo>
                <a:lnTo>
                  <a:pt x="3747757" y="1136624"/>
                </a:lnTo>
                <a:lnTo>
                  <a:pt x="3787025" y="1122438"/>
                </a:lnTo>
                <a:lnTo>
                  <a:pt x="3814153" y="1097915"/>
                </a:lnTo>
                <a:lnTo>
                  <a:pt x="3829888" y="1062316"/>
                </a:lnTo>
                <a:lnTo>
                  <a:pt x="3834968" y="1014945"/>
                </a:lnTo>
                <a:close/>
              </a:path>
              <a:path w="5589905" h="1609725">
                <a:moveTo>
                  <a:pt x="5585472" y="1549882"/>
                </a:moveTo>
                <a:lnTo>
                  <a:pt x="5584837" y="1260741"/>
                </a:lnTo>
                <a:lnTo>
                  <a:pt x="5568620" y="1221765"/>
                </a:lnTo>
                <a:lnTo>
                  <a:pt x="5529554" y="1205699"/>
                </a:lnTo>
                <a:lnTo>
                  <a:pt x="5240502" y="1206296"/>
                </a:lnTo>
                <a:lnTo>
                  <a:pt x="5219065" y="1210691"/>
                </a:lnTo>
                <a:lnTo>
                  <a:pt x="5201551" y="1222552"/>
                </a:lnTo>
                <a:lnTo>
                  <a:pt x="5189753" y="1240091"/>
                </a:lnTo>
                <a:lnTo>
                  <a:pt x="5185461" y="1261554"/>
                </a:lnTo>
                <a:lnTo>
                  <a:pt x="5186045" y="1550682"/>
                </a:lnTo>
                <a:lnTo>
                  <a:pt x="5190439" y="1572145"/>
                </a:lnTo>
                <a:lnTo>
                  <a:pt x="5202313" y="1589659"/>
                </a:lnTo>
                <a:lnTo>
                  <a:pt x="5219865" y="1601444"/>
                </a:lnTo>
                <a:lnTo>
                  <a:pt x="5241341" y="1605724"/>
                </a:lnTo>
                <a:lnTo>
                  <a:pt x="5530380" y="1605153"/>
                </a:lnTo>
                <a:lnTo>
                  <a:pt x="5551856" y="1600771"/>
                </a:lnTo>
                <a:lnTo>
                  <a:pt x="5569369" y="1588909"/>
                </a:lnTo>
                <a:lnTo>
                  <a:pt x="5581154" y="1571358"/>
                </a:lnTo>
                <a:lnTo>
                  <a:pt x="5585472" y="1549882"/>
                </a:lnTo>
                <a:close/>
              </a:path>
              <a:path w="5589905" h="1609725">
                <a:moveTo>
                  <a:pt x="5589600" y="971829"/>
                </a:moveTo>
                <a:lnTo>
                  <a:pt x="5588990" y="830999"/>
                </a:lnTo>
                <a:lnTo>
                  <a:pt x="5586133" y="782751"/>
                </a:lnTo>
                <a:lnTo>
                  <a:pt x="5577751" y="736777"/>
                </a:lnTo>
                <a:lnTo>
                  <a:pt x="5564149" y="693356"/>
                </a:lnTo>
                <a:lnTo>
                  <a:pt x="5545582" y="652767"/>
                </a:lnTo>
                <a:lnTo>
                  <a:pt x="5522353" y="615276"/>
                </a:lnTo>
                <a:lnTo>
                  <a:pt x="5494756" y="581177"/>
                </a:lnTo>
                <a:lnTo>
                  <a:pt x="5463057" y="550722"/>
                </a:lnTo>
                <a:lnTo>
                  <a:pt x="5427548" y="524205"/>
                </a:lnTo>
                <a:lnTo>
                  <a:pt x="5388534" y="501891"/>
                </a:lnTo>
                <a:lnTo>
                  <a:pt x="5346268" y="484060"/>
                </a:lnTo>
                <a:lnTo>
                  <a:pt x="5301056" y="470979"/>
                </a:lnTo>
                <a:lnTo>
                  <a:pt x="5253177" y="462927"/>
                </a:lnTo>
                <a:lnTo>
                  <a:pt x="5202923" y="460184"/>
                </a:lnTo>
                <a:lnTo>
                  <a:pt x="5152593" y="462419"/>
                </a:lnTo>
                <a:lnTo>
                  <a:pt x="5105400" y="469557"/>
                </a:lnTo>
                <a:lnTo>
                  <a:pt x="5059921" y="482180"/>
                </a:lnTo>
                <a:lnTo>
                  <a:pt x="5014773" y="500913"/>
                </a:lnTo>
                <a:lnTo>
                  <a:pt x="4968519" y="526351"/>
                </a:lnTo>
                <a:lnTo>
                  <a:pt x="4919764" y="559104"/>
                </a:lnTo>
                <a:lnTo>
                  <a:pt x="4867084" y="599770"/>
                </a:lnTo>
                <a:lnTo>
                  <a:pt x="4842522" y="569201"/>
                </a:lnTo>
                <a:lnTo>
                  <a:pt x="4801565" y="530085"/>
                </a:lnTo>
                <a:lnTo>
                  <a:pt x="4739856" y="495655"/>
                </a:lnTo>
                <a:lnTo>
                  <a:pt x="4698035" y="480466"/>
                </a:lnTo>
                <a:lnTo>
                  <a:pt x="4653242" y="469341"/>
                </a:lnTo>
                <a:lnTo>
                  <a:pt x="4606683" y="462508"/>
                </a:lnTo>
                <a:lnTo>
                  <a:pt x="4559503" y="460184"/>
                </a:lnTo>
                <a:lnTo>
                  <a:pt x="4505604" y="462813"/>
                </a:lnTo>
                <a:lnTo>
                  <a:pt x="4456214" y="471081"/>
                </a:lnTo>
                <a:lnTo>
                  <a:pt x="4410075" y="485521"/>
                </a:lnTo>
                <a:lnTo>
                  <a:pt x="4365917" y="506679"/>
                </a:lnTo>
                <a:lnTo>
                  <a:pt x="4322508" y="535076"/>
                </a:lnTo>
                <a:lnTo>
                  <a:pt x="4278566" y="571258"/>
                </a:lnTo>
                <a:lnTo>
                  <a:pt x="4278477" y="521017"/>
                </a:lnTo>
                <a:lnTo>
                  <a:pt x="4273728" y="497814"/>
                </a:lnTo>
                <a:lnTo>
                  <a:pt x="4260913" y="478891"/>
                </a:lnTo>
                <a:lnTo>
                  <a:pt x="4241965" y="466153"/>
                </a:lnTo>
                <a:lnTo>
                  <a:pt x="4218813" y="461530"/>
                </a:lnTo>
                <a:lnTo>
                  <a:pt x="4022902" y="461962"/>
                </a:lnTo>
                <a:lnTo>
                  <a:pt x="3999750" y="466699"/>
                </a:lnTo>
                <a:lnTo>
                  <a:pt x="3980853" y="479513"/>
                </a:lnTo>
                <a:lnTo>
                  <a:pt x="3968127" y="498475"/>
                </a:lnTo>
                <a:lnTo>
                  <a:pt x="3963492" y="521639"/>
                </a:lnTo>
                <a:lnTo>
                  <a:pt x="3963860" y="722236"/>
                </a:lnTo>
                <a:lnTo>
                  <a:pt x="3964051" y="722668"/>
                </a:lnTo>
                <a:lnTo>
                  <a:pt x="3963860" y="1544294"/>
                </a:lnTo>
                <a:lnTo>
                  <a:pt x="3968610" y="1567484"/>
                </a:lnTo>
                <a:lnTo>
                  <a:pt x="3981424" y="1586420"/>
                </a:lnTo>
                <a:lnTo>
                  <a:pt x="4000398" y="1599158"/>
                </a:lnTo>
                <a:lnTo>
                  <a:pt x="4023614" y="1603781"/>
                </a:lnTo>
                <a:lnTo>
                  <a:pt x="4225544" y="1603349"/>
                </a:lnTo>
                <a:lnTo>
                  <a:pt x="4248747" y="1598612"/>
                </a:lnTo>
                <a:lnTo>
                  <a:pt x="4267670" y="1585798"/>
                </a:lnTo>
                <a:lnTo>
                  <a:pt x="4280408" y="1566849"/>
                </a:lnTo>
                <a:lnTo>
                  <a:pt x="4285031" y="1543672"/>
                </a:lnTo>
                <a:lnTo>
                  <a:pt x="4284751" y="902919"/>
                </a:lnTo>
                <a:lnTo>
                  <a:pt x="4290365" y="857351"/>
                </a:lnTo>
                <a:lnTo>
                  <a:pt x="4306405" y="817346"/>
                </a:lnTo>
                <a:lnTo>
                  <a:pt x="4331640" y="784123"/>
                </a:lnTo>
                <a:lnTo>
                  <a:pt x="4364875" y="758875"/>
                </a:lnTo>
                <a:lnTo>
                  <a:pt x="4404893" y="742848"/>
                </a:lnTo>
                <a:lnTo>
                  <a:pt x="4450473" y="737235"/>
                </a:lnTo>
                <a:lnTo>
                  <a:pt x="4499127" y="743140"/>
                </a:lnTo>
                <a:lnTo>
                  <a:pt x="4539996" y="760488"/>
                </a:lnTo>
                <a:lnTo>
                  <a:pt x="4572609" y="788733"/>
                </a:lnTo>
                <a:lnTo>
                  <a:pt x="4596485" y="827341"/>
                </a:lnTo>
                <a:lnTo>
                  <a:pt x="4611154" y="875766"/>
                </a:lnTo>
                <a:lnTo>
                  <a:pt x="4616145" y="933475"/>
                </a:lnTo>
                <a:lnTo>
                  <a:pt x="4616335" y="1545196"/>
                </a:lnTo>
                <a:lnTo>
                  <a:pt x="4621022" y="1568373"/>
                </a:lnTo>
                <a:lnTo>
                  <a:pt x="4633823" y="1587271"/>
                </a:lnTo>
                <a:lnTo>
                  <a:pt x="4652784" y="1599996"/>
                </a:lnTo>
                <a:lnTo>
                  <a:pt x="4676000" y="1604657"/>
                </a:lnTo>
                <a:lnTo>
                  <a:pt x="4878006" y="1604238"/>
                </a:lnTo>
                <a:lnTo>
                  <a:pt x="4901158" y="1599488"/>
                </a:lnTo>
                <a:lnTo>
                  <a:pt x="4920056" y="1586674"/>
                </a:lnTo>
                <a:lnTo>
                  <a:pt x="4932781" y="1567726"/>
                </a:lnTo>
                <a:lnTo>
                  <a:pt x="4937404" y="1544548"/>
                </a:lnTo>
                <a:lnTo>
                  <a:pt x="4936883" y="902919"/>
                </a:lnTo>
                <a:lnTo>
                  <a:pt x="4942510" y="856615"/>
                </a:lnTo>
                <a:lnTo>
                  <a:pt x="4958613" y="816406"/>
                </a:lnTo>
                <a:lnTo>
                  <a:pt x="4984039" y="783323"/>
                </a:lnTo>
                <a:lnTo>
                  <a:pt x="5017630" y="758405"/>
                </a:lnTo>
                <a:lnTo>
                  <a:pt x="5058232" y="742696"/>
                </a:lnTo>
                <a:lnTo>
                  <a:pt x="5104701" y="737235"/>
                </a:lnTo>
                <a:lnTo>
                  <a:pt x="5150929" y="742696"/>
                </a:lnTo>
                <a:lnTo>
                  <a:pt x="5190807" y="758405"/>
                </a:lnTo>
                <a:lnTo>
                  <a:pt x="5223395" y="783323"/>
                </a:lnTo>
                <a:lnTo>
                  <a:pt x="5247805" y="816406"/>
                </a:lnTo>
                <a:lnTo>
                  <a:pt x="5263121" y="856615"/>
                </a:lnTo>
                <a:lnTo>
                  <a:pt x="5268430" y="902919"/>
                </a:lnTo>
                <a:lnTo>
                  <a:pt x="5268519" y="972553"/>
                </a:lnTo>
                <a:lnTo>
                  <a:pt x="5273205" y="995705"/>
                </a:lnTo>
                <a:lnTo>
                  <a:pt x="5285994" y="1014603"/>
                </a:lnTo>
                <a:lnTo>
                  <a:pt x="5304968" y="1027328"/>
                </a:lnTo>
                <a:lnTo>
                  <a:pt x="5328170" y="1031938"/>
                </a:lnTo>
                <a:lnTo>
                  <a:pt x="5530202" y="1031595"/>
                </a:lnTo>
                <a:lnTo>
                  <a:pt x="5553354" y="1026845"/>
                </a:lnTo>
                <a:lnTo>
                  <a:pt x="5572252" y="1014031"/>
                </a:lnTo>
                <a:lnTo>
                  <a:pt x="5584977" y="995057"/>
                </a:lnTo>
                <a:lnTo>
                  <a:pt x="5589600" y="971829"/>
                </a:lnTo>
                <a:close/>
              </a:path>
            </a:pathLst>
          </a:custGeom>
          <a:solidFill>
            <a:srgbClr val="5C5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5322868" y="45016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rgbClr val="5C5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7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7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rgbClr val="5C5EA7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rgbClr val="5C5EA7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740854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ran chapitre-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6608D983-B8C8-4949-ABE3-C1E4D195C190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0DE90E-F256-4B4E-8727-BAAAC0462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B61BE6-054D-344F-9648-B00CFB1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  <a:ln>
            <a:noFill/>
          </a:ln>
        </p:spPr>
        <p:txBody>
          <a:bodyPr lIns="36000"/>
          <a:lstStyle>
            <a:lvl1pPr>
              <a:defRPr sz="1000">
                <a:solidFill>
                  <a:srgbClr val="5C5EA7"/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1534AA-E471-9646-A3C9-4E0FCE4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  <a:ln>
            <a:noFill/>
          </a:ln>
        </p:spPr>
        <p:txBody>
          <a:bodyPr/>
          <a:lstStyle>
            <a:lvl1pPr algn="l">
              <a:defRPr sz="1000">
                <a:solidFill>
                  <a:srgbClr val="5C5EA7"/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6BD98B-F602-FB4D-AB93-5293379E0E01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46B2770-530C-174B-A000-2DEA096E1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5C5EA7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54A2846-9D88-BA4D-AAE2-18FFEBB4A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C5EA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B4BB901B-0594-8C4D-97AF-39955A886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rgbClr val="5C5EA7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DB3D7-3133-584A-AF04-2744752224EB}"/>
              </a:ext>
            </a:extLst>
          </p:cNvPr>
          <p:cNvGrpSpPr/>
          <p:nvPr userDrawn="1"/>
        </p:nvGrpSpPr>
        <p:grpSpPr>
          <a:xfrm flipH="1">
            <a:off x="2315249" y="1580058"/>
            <a:ext cx="3059151" cy="5268417"/>
            <a:chOff x="7016750" y="2291137"/>
            <a:chExt cx="965521" cy="1662804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EC12849-46DF-A54B-AECE-D4595AEAB132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6132D-D0AE-F543-A8BD-A0A4A8266EB6}"/>
                </a:ext>
              </a:extLst>
            </p:cNvPr>
            <p:cNvCxnSpPr/>
            <p:nvPr/>
          </p:nvCxnSpPr>
          <p:spPr>
            <a:xfrm flipH="1">
              <a:off x="7016750" y="229297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22A84A-B74B-F042-AE91-A45000970DC6}"/>
                </a:ext>
              </a:extLst>
            </p:cNvPr>
            <p:cNvCxnSpPr>
              <a:cxnSpLocks/>
            </p:cNvCxnSpPr>
            <p:nvPr/>
          </p:nvCxnSpPr>
          <p:spPr>
            <a:xfrm>
              <a:off x="7981962" y="2520950"/>
              <a:ext cx="0" cy="143299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744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Citat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FC102534-8FB1-F847-AFE3-9E87B71E8E6E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1877" y="1963554"/>
            <a:ext cx="6552398" cy="2868279"/>
          </a:xfrm>
        </p:spPr>
        <p:txBody>
          <a:bodyPr tIns="0" anchor="t"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36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Citation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46F7D89-EF9D-7046-A934-7E2493823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1742171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«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F7A7295-0278-5043-86C6-D7AB9E1F5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0525" y="4189678"/>
            <a:ext cx="809826" cy="1049105"/>
          </a:xfrm>
        </p:spPr>
        <p:txBody>
          <a:bodyPr tIns="0"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50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 »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BDFAF5F-2694-1643-A67C-56E9C12002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427E2E72-14E4-E841-9C3C-456FD43AF9C0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7614" y="1583307"/>
            <a:ext cx="6795586" cy="3344294"/>
          </a:xfrm>
        </p:spPr>
        <p:txBody>
          <a:bodyPr tIns="0" anchor="ctr"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2800" spc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Texte 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9B91-E2BA-8E4C-AD6D-1306755899B2}"/>
              </a:ext>
            </a:extLst>
          </p:cNvPr>
          <p:cNvSpPr txBox="1"/>
          <p:nvPr userDrawn="1"/>
        </p:nvSpPr>
        <p:spPr>
          <a:xfrm>
            <a:off x="685801" y="2919411"/>
            <a:ext cx="216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GB" sz="3600" cap="all" baseline="0" dirty="0">
                <a:solidFill>
                  <a:srgbClr val="5C5EA7"/>
                </a:solidFill>
              </a:rPr>
              <a:t>Mission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EBB3D0-7A85-F748-BB82-08138A3D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FC72A2-DEAF-5349-957A-D77081EF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4B986C-D66F-2642-A719-D0A866E2B7FC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F497BD11-95DA-BC4E-A2E2-EB9E74C01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ontact-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0E6259D-D24A-2244-A4DE-9B6A2A63ACE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56C193-5E6E-BB4A-86A7-D30DB629B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9688" y="1714661"/>
            <a:ext cx="793734" cy="79373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786CFAA-3AFF-0B4E-9979-A4FAF83B1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541" y="2731317"/>
            <a:ext cx="357550" cy="55547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CEB62E-6503-F941-B245-351C7B89C8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8697" y="4550938"/>
            <a:ext cx="609238" cy="56648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C1AB2A9-DAAD-214D-B765-96E24C8F49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8539" y="3630961"/>
            <a:ext cx="569395" cy="569395"/>
          </a:xfrm>
          <a:prstGeom prst="rect">
            <a:avLst/>
          </a:prstGeom>
        </p:spPr>
      </p:pic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0E1256A4-3094-CC4E-AD7D-078C4207E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3937" y="1833279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nom</a:t>
            </a:r>
          </a:p>
        </p:txBody>
      </p:sp>
      <p:sp>
        <p:nvSpPr>
          <p:cNvPr id="32" name="Holder 3">
            <a:extLst>
              <a:ext uri="{FF2B5EF4-FFF2-40B4-BE49-F238E27FC236}">
                <a16:creationId xmlns:a16="http://schemas.microsoft.com/office/drawing/2014/main" id="{7FB1AB39-87AC-004F-BF71-6442AA5DCF2B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593937" y="4564217"/>
            <a:ext cx="5563076" cy="51609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None/>
              <a:defRPr sz="1600" b="0" i="0" baseline="0">
                <a:solidFill>
                  <a:srgbClr val="5C5EA7"/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" indent="0">
              <a:spcBef>
                <a:spcPts val="200"/>
              </a:spcBef>
              <a:spcAft>
                <a:spcPts val="200"/>
              </a:spcAft>
              <a:tabLst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r>
              <a:rPr lang="fr-FR" noProof="0" dirty="0"/>
              <a:t>Insérez un lien</a:t>
            </a:r>
          </a:p>
        </p:txBody>
      </p:sp>
      <p:sp>
        <p:nvSpPr>
          <p:cNvPr id="34" name="Tijdelijke aanduiding voor tekst 8">
            <a:extLst>
              <a:ext uri="{FF2B5EF4-FFF2-40B4-BE49-F238E27FC236}">
                <a16:creationId xmlns:a16="http://schemas.microsoft.com/office/drawing/2014/main" id="{0C39FB2F-F869-284C-8B94-9BD9801B2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937" y="2686554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numéro de téléphone</a:t>
            </a:r>
          </a:p>
        </p:txBody>
      </p:sp>
      <p:sp>
        <p:nvSpPr>
          <p:cNvPr id="35" name="Tijdelijke aanduiding voor tekst 8">
            <a:extLst>
              <a:ext uri="{FF2B5EF4-FFF2-40B4-BE49-F238E27FC236}">
                <a16:creationId xmlns:a16="http://schemas.microsoft.com/office/drawing/2014/main" id="{31D0BFAA-BB1A-4D4C-8A9B-20D975B59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937" y="3572982"/>
            <a:ext cx="5563076" cy="6171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0" baseline="0">
                <a:solidFill>
                  <a:srgbClr val="5C5EA7"/>
                </a:solidFill>
              </a:defRPr>
            </a:lvl1pPr>
          </a:lstStyle>
          <a:p>
            <a:pPr lvl="0"/>
            <a:r>
              <a:rPr lang="fr-FR" noProof="0" dirty="0"/>
              <a:t>Insérez votre adresse mail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C36E9C8-916F-7C47-9208-013829EC10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8003" y="706708"/>
            <a:ext cx="990876" cy="2861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1BC5E-B3B4-B941-B0BA-319939BB32B0}"/>
              </a:ext>
            </a:extLst>
          </p:cNvPr>
          <p:cNvGrpSpPr/>
          <p:nvPr userDrawn="1"/>
        </p:nvGrpSpPr>
        <p:grpSpPr>
          <a:xfrm flipH="1">
            <a:off x="2117744" y="681438"/>
            <a:ext cx="3735688" cy="6176562"/>
            <a:chOff x="7016750" y="2290984"/>
            <a:chExt cx="965521" cy="159638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857DEE7-17E5-7849-9CC5-85829D5E41CB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6FBFE-3568-2740-927F-8CC61D218A96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3F282D-CB06-D643-9D67-AEFCE59A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1825" y="2520950"/>
              <a:ext cx="0" cy="1366421"/>
            </a:xfrm>
            <a:prstGeom prst="line">
              <a:avLst/>
            </a:prstGeom>
            <a:ln w="9525">
              <a:solidFill>
                <a:srgbClr val="5C5EA7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8536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-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8C52B75-A007-6443-BBEF-0FA76689AC5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rgbClr val="FF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endParaRPr lang="fr-FR" spc="100" baseline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223A32A-CDE8-E748-94A5-852D1C289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6117" y="3077691"/>
            <a:ext cx="2433196" cy="702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E7C1F-2768-7A4D-97D2-B02A8EF07D15}"/>
              </a:ext>
            </a:extLst>
          </p:cNvPr>
          <p:cNvSpPr txBox="1"/>
          <p:nvPr userDrawn="1"/>
        </p:nvSpPr>
        <p:spPr>
          <a:xfrm>
            <a:off x="-505838" y="2875002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6600" cap="all" baseline="0" noProof="0" dirty="0">
                <a:solidFill>
                  <a:srgbClr val="5C5EA7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48766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of Rectangle 17">
            <a:extLst>
              <a:ext uri="{FF2B5EF4-FFF2-40B4-BE49-F238E27FC236}">
                <a16:creationId xmlns:a16="http://schemas.microsoft.com/office/drawing/2014/main" id="{C7400400-9223-4844-86AF-7A925D21EE8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4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1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4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9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600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597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CA93C99-08B9-1547-8212-4D0059421D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2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5" name="Espace réservé du texte 27">
            <a:extLst>
              <a:ext uri="{FF2B5EF4-FFF2-40B4-BE49-F238E27FC236}">
                <a16:creationId xmlns:a16="http://schemas.microsoft.com/office/drawing/2014/main" id="{4235202E-1F78-604D-AE87-22894C8CE6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2261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0EC030A-849B-5B41-8F4E-21045BD44E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09891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18" name="Espace réservé du texte 27">
            <a:extLst>
              <a:ext uri="{FF2B5EF4-FFF2-40B4-BE49-F238E27FC236}">
                <a16:creationId xmlns:a16="http://schemas.microsoft.com/office/drawing/2014/main" id="{52EB6BE1-D9D1-FC40-A543-CD67CFE28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9888" y="2359647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4281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4278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C94641D5-38F6-F543-9198-3F84424774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809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4" name="Espace réservé du texte 27">
            <a:extLst>
              <a:ext uri="{FF2B5EF4-FFF2-40B4-BE49-F238E27FC236}">
                <a16:creationId xmlns:a16="http://schemas.microsoft.com/office/drawing/2014/main" id="{48DC0B3E-7C12-724F-855B-366FE9DE54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80942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BDFDFD8A-743B-2E45-8E15-7C0DE1CE8F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8572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7" name="Espace réservé du texte 27">
            <a:extLst>
              <a:ext uri="{FF2B5EF4-FFF2-40B4-BE49-F238E27FC236}">
                <a16:creationId xmlns:a16="http://schemas.microsoft.com/office/drawing/2014/main" id="{E8F9AA1E-A289-7D4C-8931-7BD23BA044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38569" y="4095031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93906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93903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2927B233-9FE8-AE49-863A-4B77C69DD4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905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C9A9FD81-F227-1B4E-AA68-99FA20999C2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90567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3B5E0602-2E2A-9E41-832D-D16A7F4F9A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148197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4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6" name="Espace réservé du texte 27">
            <a:extLst>
              <a:ext uri="{FF2B5EF4-FFF2-40B4-BE49-F238E27FC236}">
                <a16:creationId xmlns:a16="http://schemas.microsoft.com/office/drawing/2014/main" id="{1B0DD5D3-AD3D-5E45-BA99-8E1437F760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48194" y="5734554"/>
            <a:ext cx="2964859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8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1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907958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8263C4-B656-0A4C-BABE-09CAC871BF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50756" y="2524385"/>
            <a:ext cx="5167968" cy="3580472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94C8FFA-5236-B84B-930A-EBDF3C362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0757" y="1907509"/>
            <a:ext cx="5167968" cy="584200"/>
          </a:xfrm>
        </p:spPr>
        <p:txBody>
          <a:bodyPr tIns="0" anchor="b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5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524834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45556"/>
            <a:ext cx="5167968" cy="675401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570820"/>
            <a:ext cx="5167968" cy="3580472"/>
          </a:xfrm>
          <a:prstGeom prst="round2SameRect">
            <a:avLst>
              <a:gd name="adj1" fmla="val 0"/>
              <a:gd name="adj2" fmla="val 689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41456"/>
            <a:ext cx="5167968" cy="725487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54637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avec apl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2447344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A0819D2-32EE-9F4F-B465-409FA6B037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75" y="1889594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DF1A8A-D94A-D040-8FBD-878ECED222E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27060" y="2447344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6F97B4C-D541-D94A-A3E1-6695DE2B8B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27061" y="188876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F328D-7A7F-7C47-B4D2-B1AD789994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6953" y="4702226"/>
            <a:ext cx="5167968" cy="1419252"/>
          </a:xfrm>
          <a:prstGeom prst="round2SameRect">
            <a:avLst>
              <a:gd name="adj1" fmla="val 0"/>
              <a:gd name="adj2" fmla="val 22886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D7F05D2-EAC9-3544-9AFF-663A996CD7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113" y="4128434"/>
            <a:ext cx="5163130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0F3F830-8D07-114B-A17B-984D2467206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3922" y="4702226"/>
            <a:ext cx="5167968" cy="1376712"/>
          </a:xfrm>
          <a:prstGeom prst="round2SameRect">
            <a:avLst>
              <a:gd name="adj1" fmla="val 0"/>
              <a:gd name="adj2" fmla="val 19634"/>
            </a:avLst>
          </a:prstGeom>
          <a:ln>
            <a:solidFill>
              <a:schemeClr val="accent4"/>
            </a:solidFill>
          </a:ln>
        </p:spPr>
        <p:txBody>
          <a:bodyPr tIns="180000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6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4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2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1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F51242D-A73E-3F4A-93D5-504369986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3923" y="4127601"/>
            <a:ext cx="5167968" cy="576000"/>
          </a:xfrm>
          <a:prstGeom prst="round2SameRect">
            <a:avLst>
              <a:gd name="adj1" fmla="val 43499"/>
              <a:gd name="adj2" fmla="val 0"/>
            </a:avLst>
          </a:prstGeom>
          <a:solidFill>
            <a:srgbClr val="5C5EA7"/>
          </a:solidFill>
          <a:ln>
            <a:solidFill>
              <a:schemeClr val="accent4"/>
            </a:solidFill>
          </a:ln>
        </p:spPr>
        <p:txBody>
          <a:bodyPr tIns="0" anchor="ctr">
            <a:noAutofit/>
          </a:bodyPr>
          <a:lstStyle>
            <a:lvl1pPr marL="0" indent="0"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29488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champs de text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ingle Corner of Rectangle 21">
            <a:extLst>
              <a:ext uri="{FF2B5EF4-FFF2-40B4-BE49-F238E27FC236}">
                <a16:creationId xmlns:a16="http://schemas.microsoft.com/office/drawing/2014/main" id="{264A7B92-AFA9-EF45-B4D8-93075FD291D8}"/>
              </a:ext>
            </a:extLst>
          </p:cNvPr>
          <p:cNvSpPr/>
          <p:nvPr userDrawn="1"/>
        </p:nvSpPr>
        <p:spPr>
          <a:xfrm flipV="1">
            <a:off x="0" y="0"/>
            <a:ext cx="12192000" cy="6869151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4518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4520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 dirty="0"/>
              <a:t>Sous-titre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2B57D-26AF-0D43-A638-16CD3532A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6DCE08-D63E-9641-93EE-640135076B1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520" y="2136915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595376F-33C6-9349-8C65-4BDAA1BE8D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02851" y="3952213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FE1BA3-CCF4-604E-885B-37AD51149A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02851" y="2152724"/>
            <a:ext cx="5167968" cy="1473118"/>
          </a:xfrm>
          <a:prstGeom prst="roundRect">
            <a:avLst>
              <a:gd name="adj" fmla="val 8826"/>
            </a:avLst>
          </a:prstGeom>
          <a:ln>
            <a:solidFill>
              <a:schemeClr val="accent4"/>
            </a:solidFill>
          </a:ln>
        </p:spPr>
        <p:txBody>
          <a:bodyPr tIns="180000" anchor="ctr">
            <a:sp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7555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271" y="1844868"/>
            <a:ext cx="3568521" cy="4355974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103111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2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CE675FEF-5975-E64B-830E-AC54E1EC9D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3" y="4076433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DA423-F745-9E46-9CE3-E6E0523383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209675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3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ingle Corner of Rectangle 13">
            <a:extLst>
              <a:ext uri="{FF2B5EF4-FFF2-40B4-BE49-F238E27FC236}">
                <a16:creationId xmlns:a16="http://schemas.microsoft.com/office/drawing/2014/main" id="{A7C63732-185A-504D-9CCD-DF8C9A030BF6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4384" y="1870075"/>
            <a:ext cx="3568521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FF91302D-F6CA-F74B-A3D8-0C443B77B0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14384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42B69D3-6ECB-CF48-A128-6728A0F8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54906" y="4076433"/>
            <a:ext cx="1727999" cy="2124409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650222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45565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grande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of Rectangle 10">
            <a:extLst>
              <a:ext uri="{FF2B5EF4-FFF2-40B4-BE49-F238E27FC236}">
                <a16:creationId xmlns:a16="http://schemas.microsoft.com/office/drawing/2014/main" id="{C1924216-4FD7-634D-8D7E-61553925275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26467" y="1870075"/>
            <a:ext cx="695643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D8C419-7B8D-9B4D-890E-05EC50AE2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3" y="1849504"/>
            <a:ext cx="3339927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Clr>
                <a:schemeClr val="accent6"/>
              </a:buClr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195462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4 phot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of Rectangle 22">
            <a:extLst>
              <a:ext uri="{FF2B5EF4-FFF2-40B4-BE49-F238E27FC236}">
                <a16:creationId xmlns:a16="http://schemas.microsoft.com/office/drawing/2014/main" id="{F3F62A01-C8F5-4A4A-8684-26036AC2E594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34697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362F5A3-0A3B-E845-BD17-2E3F73BDD5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7858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68C8C6A-1AAB-AE43-8F2A-71F138F85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1019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5D91925-B849-6B46-AA56-03D1009EA6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180" y="1870075"/>
            <a:ext cx="2548208" cy="4330767"/>
          </a:xfr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3228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 écra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CF09C4-50AF-CF44-B75F-AD69018674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9814"/>
            <a:ext cx="12219315" cy="6877813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006662 w 12191995"/>
              <a:gd name="connsiteY2" fmla="*/ 6857999 h 6857999"/>
              <a:gd name="connsiteX3" fmla="*/ 0 w 12191995"/>
              <a:gd name="connsiteY3" fmla="*/ 6857999 h 6857999"/>
              <a:gd name="connsiteX4" fmla="*/ 0 w 12191995"/>
              <a:gd name="connsiteY4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159067 w 12191995"/>
              <a:gd name="connsiteY2" fmla="*/ 59182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1878733 w 12191995"/>
              <a:gd name="connsiteY2" fmla="*/ 6324600 h 6857999"/>
              <a:gd name="connsiteX3" fmla="*/ 11006662 w 12191995"/>
              <a:gd name="connsiteY3" fmla="*/ 6857999 h 6857999"/>
              <a:gd name="connsiteX4" fmla="*/ 0 w 12191995"/>
              <a:gd name="connsiteY4" fmla="*/ 6857999 h 6857999"/>
              <a:gd name="connsiteX5" fmla="*/ 0 w 12191995"/>
              <a:gd name="connsiteY5" fmla="*/ 0 h 6857999"/>
              <a:gd name="connsiteX0" fmla="*/ 0 w 13054139"/>
              <a:gd name="connsiteY0" fmla="*/ 0 h 6857999"/>
              <a:gd name="connsiteX1" fmla="*/ 12191995 w 13054139"/>
              <a:gd name="connsiteY1" fmla="*/ 0 h 6857999"/>
              <a:gd name="connsiteX2" fmla="*/ 12031133 w 13054139"/>
              <a:gd name="connsiteY2" fmla="*/ 5215467 h 6857999"/>
              <a:gd name="connsiteX3" fmla="*/ 11878733 w 13054139"/>
              <a:gd name="connsiteY3" fmla="*/ 6324600 h 6857999"/>
              <a:gd name="connsiteX4" fmla="*/ 11006662 w 13054139"/>
              <a:gd name="connsiteY4" fmla="*/ 6857999 h 6857999"/>
              <a:gd name="connsiteX5" fmla="*/ 0 w 13054139"/>
              <a:gd name="connsiteY5" fmla="*/ 6857999 h 6857999"/>
              <a:gd name="connsiteX6" fmla="*/ 0 w 13054139"/>
              <a:gd name="connsiteY6" fmla="*/ 0 h 6857999"/>
              <a:gd name="connsiteX0" fmla="*/ 0 w 13036492"/>
              <a:gd name="connsiteY0" fmla="*/ 0 h 6857999"/>
              <a:gd name="connsiteX1" fmla="*/ 12191995 w 13036492"/>
              <a:gd name="connsiteY1" fmla="*/ 0 h 6857999"/>
              <a:gd name="connsiteX2" fmla="*/ 11878733 w 13036492"/>
              <a:gd name="connsiteY2" fmla="*/ 6324600 h 6857999"/>
              <a:gd name="connsiteX3" fmla="*/ 11006662 w 13036492"/>
              <a:gd name="connsiteY3" fmla="*/ 6857999 h 6857999"/>
              <a:gd name="connsiteX4" fmla="*/ 0 w 13036492"/>
              <a:gd name="connsiteY4" fmla="*/ 6857999 h 6857999"/>
              <a:gd name="connsiteX5" fmla="*/ 0 w 13036492"/>
              <a:gd name="connsiteY5" fmla="*/ 0 h 6857999"/>
              <a:gd name="connsiteX0" fmla="*/ 0 w 13159241"/>
              <a:gd name="connsiteY0" fmla="*/ 0 h 6857999"/>
              <a:gd name="connsiteX1" fmla="*/ 12191995 w 13159241"/>
              <a:gd name="connsiteY1" fmla="*/ 0 h 6857999"/>
              <a:gd name="connsiteX2" fmla="*/ 11006662 w 13159241"/>
              <a:gd name="connsiteY2" fmla="*/ 6857999 h 6857999"/>
              <a:gd name="connsiteX3" fmla="*/ 0 w 13159241"/>
              <a:gd name="connsiteY3" fmla="*/ 6857999 h 6857999"/>
              <a:gd name="connsiteX4" fmla="*/ 0 w 13159241"/>
              <a:gd name="connsiteY4" fmla="*/ 0 h 6857999"/>
              <a:gd name="connsiteX0" fmla="*/ 0 w 13239605"/>
              <a:gd name="connsiteY0" fmla="*/ 0 h 6857999"/>
              <a:gd name="connsiteX1" fmla="*/ 12191995 w 13239605"/>
              <a:gd name="connsiteY1" fmla="*/ 0 h 6857999"/>
              <a:gd name="connsiteX2" fmla="*/ 12454467 w 13239605"/>
              <a:gd name="connsiteY2" fmla="*/ 5156200 h 6857999"/>
              <a:gd name="connsiteX3" fmla="*/ 11006662 w 13239605"/>
              <a:gd name="connsiteY3" fmla="*/ 6857999 h 6857999"/>
              <a:gd name="connsiteX4" fmla="*/ 0 w 13239605"/>
              <a:gd name="connsiteY4" fmla="*/ 6857999 h 6857999"/>
              <a:gd name="connsiteX5" fmla="*/ 0 w 13239605"/>
              <a:gd name="connsiteY5" fmla="*/ 0 h 6857999"/>
              <a:gd name="connsiteX0" fmla="*/ 0 w 13245313"/>
              <a:gd name="connsiteY0" fmla="*/ 0 h 6857999"/>
              <a:gd name="connsiteX1" fmla="*/ 12200462 w 13245313"/>
              <a:gd name="connsiteY1" fmla="*/ 8467 h 6857999"/>
              <a:gd name="connsiteX2" fmla="*/ 12454467 w 13245313"/>
              <a:gd name="connsiteY2" fmla="*/ 5156200 h 6857999"/>
              <a:gd name="connsiteX3" fmla="*/ 11006662 w 13245313"/>
              <a:gd name="connsiteY3" fmla="*/ 6857999 h 6857999"/>
              <a:gd name="connsiteX4" fmla="*/ 0 w 13245313"/>
              <a:gd name="connsiteY4" fmla="*/ 6857999 h 6857999"/>
              <a:gd name="connsiteX5" fmla="*/ 0 w 13245313"/>
              <a:gd name="connsiteY5" fmla="*/ 0 h 6857999"/>
              <a:gd name="connsiteX0" fmla="*/ 0 w 12503711"/>
              <a:gd name="connsiteY0" fmla="*/ 0 h 6857999"/>
              <a:gd name="connsiteX1" fmla="*/ 12200462 w 12503711"/>
              <a:gd name="connsiteY1" fmla="*/ 8467 h 6857999"/>
              <a:gd name="connsiteX2" fmla="*/ 12454467 w 12503711"/>
              <a:gd name="connsiteY2" fmla="*/ 5156200 h 6857999"/>
              <a:gd name="connsiteX3" fmla="*/ 11006662 w 12503711"/>
              <a:gd name="connsiteY3" fmla="*/ 6857999 h 6857999"/>
              <a:gd name="connsiteX4" fmla="*/ 0 w 12503711"/>
              <a:gd name="connsiteY4" fmla="*/ 6857999 h 6857999"/>
              <a:gd name="connsiteX5" fmla="*/ 0 w 12503711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98827"/>
              <a:gd name="connsiteY0" fmla="*/ 0 h 6857999"/>
              <a:gd name="connsiteX1" fmla="*/ 12200462 w 12298827"/>
              <a:gd name="connsiteY1" fmla="*/ 8467 h 6857999"/>
              <a:gd name="connsiteX2" fmla="*/ 12181751 w 12298827"/>
              <a:gd name="connsiteY2" fmla="*/ 5685589 h 6857999"/>
              <a:gd name="connsiteX3" fmla="*/ 11006662 w 12298827"/>
              <a:gd name="connsiteY3" fmla="*/ 6857999 h 6857999"/>
              <a:gd name="connsiteX4" fmla="*/ 0 w 12298827"/>
              <a:gd name="connsiteY4" fmla="*/ 6857999 h 6857999"/>
              <a:gd name="connsiteX5" fmla="*/ 0 w 1229882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5667"/>
              <a:gd name="connsiteY0" fmla="*/ 0 h 6857999"/>
              <a:gd name="connsiteX1" fmla="*/ 12200462 w 12205667"/>
              <a:gd name="connsiteY1" fmla="*/ 8467 h 6857999"/>
              <a:gd name="connsiteX2" fmla="*/ 12181751 w 12205667"/>
              <a:gd name="connsiteY2" fmla="*/ 5685589 h 6857999"/>
              <a:gd name="connsiteX3" fmla="*/ 11006662 w 12205667"/>
              <a:gd name="connsiteY3" fmla="*/ 6857999 h 6857999"/>
              <a:gd name="connsiteX4" fmla="*/ 0 w 12205667"/>
              <a:gd name="connsiteY4" fmla="*/ 6857999 h 6857999"/>
              <a:gd name="connsiteX5" fmla="*/ 0 w 12205667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00462"/>
              <a:gd name="connsiteY0" fmla="*/ 0 h 6857999"/>
              <a:gd name="connsiteX1" fmla="*/ 12200462 w 12200462"/>
              <a:gd name="connsiteY1" fmla="*/ 8467 h 6857999"/>
              <a:gd name="connsiteX2" fmla="*/ 12181751 w 12200462"/>
              <a:gd name="connsiteY2" fmla="*/ 5685589 h 6857999"/>
              <a:gd name="connsiteX3" fmla="*/ 11006662 w 12200462"/>
              <a:gd name="connsiteY3" fmla="*/ 6857999 h 6857999"/>
              <a:gd name="connsiteX4" fmla="*/ 0 w 12200462"/>
              <a:gd name="connsiteY4" fmla="*/ 6857999 h 6857999"/>
              <a:gd name="connsiteX5" fmla="*/ 0 w 12200462"/>
              <a:gd name="connsiteY5" fmla="*/ 0 h 6857999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81751 w 12219315"/>
              <a:gd name="connsiteY2" fmla="*/ 5705402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  <a:gd name="connsiteX0" fmla="*/ 0 w 12219315"/>
              <a:gd name="connsiteY0" fmla="*/ 19813 h 6877812"/>
              <a:gd name="connsiteX1" fmla="*/ 12219315 w 12219315"/>
              <a:gd name="connsiteY1" fmla="*/ 0 h 6877812"/>
              <a:gd name="connsiteX2" fmla="*/ 12191178 w 12219315"/>
              <a:gd name="connsiteY2" fmla="*/ 5695975 h 6877812"/>
              <a:gd name="connsiteX3" fmla="*/ 11006662 w 12219315"/>
              <a:gd name="connsiteY3" fmla="*/ 6877812 h 6877812"/>
              <a:gd name="connsiteX4" fmla="*/ 0 w 12219315"/>
              <a:gd name="connsiteY4" fmla="*/ 6877812 h 6877812"/>
              <a:gd name="connsiteX5" fmla="*/ 0 w 12219315"/>
              <a:gd name="connsiteY5" fmla="*/ 19813 h 6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315" h="6877812">
                <a:moveTo>
                  <a:pt x="0" y="19813"/>
                </a:moveTo>
                <a:lnTo>
                  <a:pt x="12219315" y="0"/>
                </a:lnTo>
                <a:cubicBezTo>
                  <a:pt x="12209585" y="1966272"/>
                  <a:pt x="12196214" y="4598913"/>
                  <a:pt x="12191178" y="5695975"/>
                </a:cubicBezTo>
                <a:cubicBezTo>
                  <a:pt x="12172926" y="6201079"/>
                  <a:pt x="11582906" y="6746915"/>
                  <a:pt x="11006662" y="6877812"/>
                </a:cubicBezTo>
                <a:lnTo>
                  <a:pt x="0" y="6877812"/>
                </a:lnTo>
                <a:lnTo>
                  <a:pt x="0" y="198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28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321705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V1 - 12 chapi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Single Corner of Rectangle 27">
            <a:extLst>
              <a:ext uri="{FF2B5EF4-FFF2-40B4-BE49-F238E27FC236}">
                <a16:creationId xmlns:a16="http://schemas.microsoft.com/office/drawing/2014/main" id="{D0B5AA11-68BA-644D-B815-EA4BBD1BABB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884920" cy="725488"/>
          </a:xfrm>
        </p:spPr>
        <p:txBody>
          <a:bodyPr bIns="0">
            <a:normAutofit/>
          </a:bodyPr>
          <a:lstStyle>
            <a:lvl1pPr>
              <a:defRPr sz="30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4E0E3-2FBD-B24F-A4BC-7D500FDA081F}"/>
              </a:ext>
            </a:extLst>
          </p:cNvPr>
          <p:cNvSpPr txBox="1"/>
          <p:nvPr userDrawn="1"/>
        </p:nvSpPr>
        <p:spPr>
          <a:xfrm>
            <a:off x="-1289538" y="-468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C534E6-DB42-8149-AB10-2967ED4C3B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826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12" name="Espace réservé du texte 27">
            <a:extLst>
              <a:ext uri="{FF2B5EF4-FFF2-40B4-BE49-F238E27FC236}">
                <a16:creationId xmlns:a16="http://schemas.microsoft.com/office/drawing/2014/main" id="{6FD76D0F-5D9D-3849-A764-389F90604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23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34979973-F3E4-BF47-A654-243AD633B1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8507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21" name="Espace réservé du texte 27">
            <a:extLst>
              <a:ext uri="{FF2B5EF4-FFF2-40B4-BE49-F238E27FC236}">
                <a16:creationId xmlns:a16="http://schemas.microsoft.com/office/drawing/2014/main" id="{D9A14A7D-FA44-394F-8398-396D7B7D6D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504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295509F5-EE42-8A48-AE5E-7D1AD056C3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8132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30" name="Espace réservé du texte 27">
            <a:extLst>
              <a:ext uri="{FF2B5EF4-FFF2-40B4-BE49-F238E27FC236}">
                <a16:creationId xmlns:a16="http://schemas.microsoft.com/office/drawing/2014/main" id="{9842C5C0-94F6-D647-A714-9D123A2F72D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8129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09996-96F4-F14F-A9CA-B20C8854615D}"/>
              </a:ext>
            </a:extLst>
          </p:cNvPr>
          <p:cNvSpPr txBox="1"/>
          <p:nvPr userDrawn="1"/>
        </p:nvSpPr>
        <p:spPr>
          <a:xfrm>
            <a:off x="-478302" y="385454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endParaRPr lang="nl-NL" sz="1600" dirty="0" err="1">
              <a:solidFill>
                <a:schemeClr val="accent4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17A3484-3BA0-D942-B72A-AA5BEB6D5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41" name="Espace réservé du texte 5">
            <a:extLst>
              <a:ext uri="{FF2B5EF4-FFF2-40B4-BE49-F238E27FC236}">
                <a16:creationId xmlns:a16="http://schemas.microsoft.com/office/drawing/2014/main" id="{08A719C2-699B-A749-8537-F72DD8AC4A7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65829" y="1416368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2" name="Espace réservé du texte 27">
            <a:extLst>
              <a:ext uri="{FF2B5EF4-FFF2-40B4-BE49-F238E27FC236}">
                <a16:creationId xmlns:a16="http://schemas.microsoft.com/office/drawing/2014/main" id="{06D2067A-8EBB-1748-9044-9D116E42DD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65826" y="2374986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DC033077-5EF0-1045-B69F-4A36FE11BED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4510" y="3151752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4" name="Espace réservé du texte 27">
            <a:extLst>
              <a:ext uri="{FF2B5EF4-FFF2-40B4-BE49-F238E27FC236}">
                <a16:creationId xmlns:a16="http://schemas.microsoft.com/office/drawing/2014/main" id="{7910E30E-5AB2-144A-9824-390AFD15F44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94507" y="4110370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id="{BE48ED86-DC7E-2740-B550-947DB79851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504135" y="4791275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46" name="Espace réservé du texte 27">
            <a:extLst>
              <a:ext uri="{FF2B5EF4-FFF2-40B4-BE49-F238E27FC236}">
                <a16:creationId xmlns:a16="http://schemas.microsoft.com/office/drawing/2014/main" id="{26B04A5C-7076-C541-8E59-48DCF3C5242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504132" y="5749893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48" name="Espace réservé du texte 5">
            <a:extLst>
              <a:ext uri="{FF2B5EF4-FFF2-40B4-BE49-F238E27FC236}">
                <a16:creationId xmlns:a16="http://schemas.microsoft.com/office/drawing/2014/main" id="{4FA4655B-9483-9444-84ED-A4B8ABE4A20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0964" y="1401029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49" name="Espace réservé du texte 27">
            <a:extLst>
              <a:ext uri="{FF2B5EF4-FFF2-40B4-BE49-F238E27FC236}">
                <a16:creationId xmlns:a16="http://schemas.microsoft.com/office/drawing/2014/main" id="{AD35BE72-3DBA-884C-81C5-2B63542207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0961" y="2359647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0" name="Espace réservé du texte 5">
            <a:extLst>
              <a:ext uri="{FF2B5EF4-FFF2-40B4-BE49-F238E27FC236}">
                <a16:creationId xmlns:a16="http://schemas.microsoft.com/office/drawing/2014/main" id="{CA629D0B-2911-C74F-BD31-6D3876B19D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09645" y="3136413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1" name="Espace réservé du texte 27">
            <a:extLst>
              <a:ext uri="{FF2B5EF4-FFF2-40B4-BE49-F238E27FC236}">
                <a16:creationId xmlns:a16="http://schemas.microsoft.com/office/drawing/2014/main" id="{DEB345E0-95C9-1D41-8F2F-16BFC672135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09642" y="4095031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524C7E81-8FE6-604C-90B7-A14258D3F4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19270" y="4775936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3" name="Espace réservé du texte 27">
            <a:extLst>
              <a:ext uri="{FF2B5EF4-FFF2-40B4-BE49-F238E27FC236}">
                <a16:creationId xmlns:a16="http://schemas.microsoft.com/office/drawing/2014/main" id="{0311B0ED-B0C7-4545-B51E-5B760567CD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19267" y="5734554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CC708FA3-D2C8-5049-87C4-69F51F00996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096099" y="1385690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sp>
        <p:nvSpPr>
          <p:cNvPr id="55" name="Espace réservé du texte 27">
            <a:extLst>
              <a:ext uri="{FF2B5EF4-FFF2-40B4-BE49-F238E27FC236}">
                <a16:creationId xmlns:a16="http://schemas.microsoft.com/office/drawing/2014/main" id="{C11BB72A-8FB9-844F-9ECF-500EAAE664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96096" y="2344308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9B6ED24D-CAF0-0F4E-A415-EA8320B8631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124780" y="3121074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7" name="Espace réservé du texte 27">
            <a:extLst>
              <a:ext uri="{FF2B5EF4-FFF2-40B4-BE49-F238E27FC236}">
                <a16:creationId xmlns:a16="http://schemas.microsoft.com/office/drawing/2014/main" id="{86B39508-A2EF-B641-8CFA-C0A0B8436E3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124777" y="4079692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/>
              <a:t>Titre du chapitre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1CD0E733-2E9A-0048-A56E-1A5FA325A63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134405" y="4760597"/>
            <a:ext cx="755335" cy="646331"/>
          </a:xfrm>
        </p:spPr>
        <p:txBody>
          <a:bodyPr wrap="none" anchor="b">
            <a:noAutofit/>
          </a:bodyPr>
          <a:lstStyle>
            <a:lvl1pPr algn="l">
              <a:buNone/>
              <a:defRPr sz="3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/>
              <a:t>##</a:t>
            </a:r>
          </a:p>
        </p:txBody>
      </p:sp>
      <p:sp>
        <p:nvSpPr>
          <p:cNvPr id="59" name="Espace réservé du texte 27">
            <a:extLst>
              <a:ext uri="{FF2B5EF4-FFF2-40B4-BE49-F238E27FC236}">
                <a16:creationId xmlns:a16="http://schemas.microsoft.com/office/drawing/2014/main" id="{0F3CA836-5EBB-A047-AFC3-A6F1967DD7A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34402" y="5719215"/>
            <a:ext cx="2532431" cy="355482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95000"/>
              </a:lnSpc>
              <a:buNone/>
              <a:defRPr sz="1600" cap="none" spc="0" baseline="0">
                <a:solidFill>
                  <a:schemeClr val="bg1"/>
                </a:solidFill>
                <a:latin typeface="+mn-lt"/>
              </a:defRPr>
            </a:lvl1pPr>
            <a:lvl2pPr marL="190500" indent="0">
              <a:buNone/>
              <a:defRPr/>
            </a:lvl2pPr>
            <a:lvl3pPr marL="460375" indent="0">
              <a:buNone/>
              <a:defRPr/>
            </a:lvl3pPr>
            <a:lvl4pPr marL="74612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noProof="0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11981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2257637" y="2022974"/>
            <a:ext cx="7331839" cy="412415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501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plein écr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E622FFA-8217-D743-9D7D-904771BE5D86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fr-FR" noProof="0"/>
              <a:t>Cliquez sur l’icône pour ajouter une vidéo</a:t>
            </a:r>
          </a:p>
          <a:p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8184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452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1 graphiq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4691206" cy="4351338"/>
          </a:xfrm>
        </p:spPr>
        <p:txBody>
          <a:bodyPr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693790" y="1849438"/>
            <a:ext cx="5628260" cy="4351337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986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textes et 2 graphiqu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ingle Corner of Rectangle 20">
            <a:extLst>
              <a:ext uri="{FF2B5EF4-FFF2-40B4-BE49-F238E27FC236}">
                <a16:creationId xmlns:a16="http://schemas.microsoft.com/office/drawing/2014/main" id="{0CABFD6D-1D89-C84D-B1A9-36159CBC3397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9">
            <a:extLst>
              <a:ext uri="{FF2B5EF4-FFF2-40B4-BE49-F238E27FC236}">
                <a16:creationId xmlns:a16="http://schemas.microsoft.com/office/drawing/2014/main" id="{BA5FCECE-8CA6-3743-838D-B960B98E1767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85800" y="1758927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18" name="Chart Placeholder 9">
            <a:extLst>
              <a:ext uri="{FF2B5EF4-FFF2-40B4-BE49-F238E27FC236}">
                <a16:creationId xmlns:a16="http://schemas.microsoft.com/office/drawing/2014/main" id="{84510CDB-171A-1B49-B030-59FB5BFA9927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91765" y="1763542"/>
            <a:ext cx="5228033" cy="2643392"/>
          </a:xfrm>
        </p:spPr>
        <p:txBody>
          <a:bodyPr tIns="144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fr-FR" dirty="0"/>
              <a:t>Cliquez sur l’icône pour ajouter un graphique</a:t>
            </a:r>
          </a:p>
          <a:p>
            <a:endParaRPr lang="fr-FR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239DBDC-A6AF-BA40-8D90-ADD16D9B36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1765" y="4531047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B1BC05-2A89-364B-A11F-B07B84B5C39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85800" y="4531048"/>
            <a:ext cx="4499137" cy="1541381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tabLst/>
              <a:defRPr sz="1400" b="1" baseline="0"/>
            </a:lvl1pPr>
            <a:lvl2pPr marL="271463" indent="-271463">
              <a:spcBef>
                <a:spcPts val="6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400"/>
            </a:lvl2pPr>
            <a:lvl3pPr marL="490538" indent="-227013">
              <a:spcBef>
                <a:spcPts val="900"/>
              </a:spcBef>
              <a:buClr>
                <a:schemeClr val="accent6"/>
              </a:buClr>
              <a:buFont typeface="System Font Regular"/>
              <a:buChar char="-"/>
              <a:tabLst/>
              <a:defRPr sz="1200"/>
            </a:lvl3pPr>
            <a:lvl4pPr marL="671513" indent="-180975">
              <a:spcBef>
                <a:spcPts val="9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/>
              <a:defRPr sz="105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</p:spTree>
    <p:extLst>
      <p:ext uri="{BB962C8B-B14F-4D97-AF65-F5344CB8AC3E}">
        <p14:creationId xmlns:p14="http://schemas.microsoft.com/office/powerpoint/2010/main" val="3894459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452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conclus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of Rectangle 19">
            <a:extLst>
              <a:ext uri="{FF2B5EF4-FFF2-40B4-BE49-F238E27FC236}">
                <a16:creationId xmlns:a16="http://schemas.microsoft.com/office/drawing/2014/main" id="{BACFD447-4686-A546-AA02-E2EDA319E3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90159-416E-864A-B94D-70EE28AC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6" y="1849504"/>
            <a:ext cx="7146892" cy="4351338"/>
          </a:xfrm>
        </p:spPr>
        <p:txBody>
          <a:bodyPr anchor="ctr">
            <a:noAutofit/>
          </a:bodyPr>
          <a:lstStyle>
            <a:lvl1pPr marL="311150" indent="-311150">
              <a:spcBef>
                <a:spcPts val="1200"/>
              </a:spcBef>
              <a:buFontTx/>
              <a:buBlip>
                <a:blip r:embed="rId2"/>
              </a:buBlip>
              <a:tabLst/>
              <a:defRPr sz="1800"/>
            </a:lvl1pPr>
            <a:lvl2pPr marL="533400" indent="-222250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2pPr>
            <a:lvl3pPr marL="755650" indent="-222250">
              <a:spcBef>
                <a:spcPts val="900"/>
              </a:spcBef>
              <a:buClr>
                <a:schemeClr val="accent4"/>
              </a:buClr>
              <a:tabLst/>
              <a:defRPr sz="1400"/>
            </a:lvl3pPr>
            <a:lvl4pPr marL="1022350" indent="-266700">
              <a:spcBef>
                <a:spcPts val="900"/>
              </a:spcBef>
              <a:buClr>
                <a:schemeClr val="accent4"/>
              </a:buClr>
              <a:buSzPct val="100000"/>
              <a:buFont typeface="System Font Regular"/>
              <a:buChar char="→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5AE4-7FE8-E94C-9594-B498E75E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052A-29D4-FC42-B3E1-592091B4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9274D7-7DE2-6F42-9FE5-C46132920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F359C7-B85A-C949-9758-4A8F300AC454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99A151C3-9F52-1245-B3E6-DC5500D8B2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8783" y="1844617"/>
            <a:ext cx="3203448" cy="433781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  <a:defRPr sz="2000" b="0" cap="all" spc="13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Message important ou conclusion</a:t>
            </a:r>
          </a:p>
        </p:txBody>
      </p:sp>
      <p:pic>
        <p:nvPicPr>
          <p:cNvPr id="19" name="Image 14">
            <a:extLst>
              <a:ext uri="{FF2B5EF4-FFF2-40B4-BE49-F238E27FC236}">
                <a16:creationId xmlns:a16="http://schemas.microsoft.com/office/drawing/2014/main" id="{509861B6-8240-1C49-AB22-AEEEC12EC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271" y="3914936"/>
            <a:ext cx="4027391" cy="2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-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Single Corner of Rectangle 23">
            <a:extLst>
              <a:ext uri="{FF2B5EF4-FFF2-40B4-BE49-F238E27FC236}">
                <a16:creationId xmlns:a16="http://schemas.microsoft.com/office/drawing/2014/main" id="{81BA893F-9A28-8143-B4FC-BAFA3CFB90ED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C749C-241A-FB44-8DE7-FEBAE53E97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274" y="1849504"/>
            <a:ext cx="9476218" cy="4351338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2200"/>
              </a:spcBef>
              <a:buFontTx/>
              <a:buNone/>
              <a:tabLst/>
              <a:defRPr sz="1800" b="1" baseline="0"/>
            </a:lvl1pPr>
            <a:lvl2pPr marL="311150" indent="-311150">
              <a:spcBef>
                <a:spcPts val="1200"/>
              </a:spcBef>
              <a:buClr>
                <a:schemeClr val="accent1"/>
              </a:buClr>
              <a:buFontTx/>
              <a:buBlip>
                <a:blip r:embed="rId2"/>
              </a:buBlip>
              <a:tabLst/>
              <a:defRPr sz="1800"/>
            </a:lvl2pPr>
            <a:lvl3pPr marL="538163" indent="-223838">
              <a:spcBef>
                <a:spcPts val="900"/>
              </a:spcBef>
              <a:buClr>
                <a:schemeClr val="accent4"/>
              </a:buClr>
              <a:buFont typeface="System Font Regular"/>
              <a:buChar char="-"/>
              <a:tabLst/>
              <a:defRPr sz="1600"/>
            </a:lvl3pPr>
            <a:lvl4pPr marL="711200" indent="-177800">
              <a:spcBef>
                <a:spcPts val="9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200"/>
            </a:lvl4pPr>
            <a:lvl5pPr>
              <a:defRPr sz="1400"/>
            </a:lvl5pPr>
          </a:lstStyle>
          <a:p>
            <a:pPr lvl="0"/>
            <a:r>
              <a:rPr lang="fr-FR" noProof="0" dirty="0"/>
              <a:t>Niveau de texte 1</a:t>
            </a:r>
          </a:p>
          <a:p>
            <a:pPr lvl="1"/>
            <a:r>
              <a:rPr lang="fr-FR" noProof="0" dirty="0"/>
              <a:t>Niveau de texte 2</a:t>
            </a:r>
          </a:p>
          <a:p>
            <a:pPr lvl="2"/>
            <a:r>
              <a:rPr lang="fr-FR" noProof="0" dirty="0"/>
              <a:t>Niveau de texte 3 </a:t>
            </a:r>
          </a:p>
          <a:p>
            <a:pPr lvl="3"/>
            <a:r>
              <a:rPr lang="fr-FR" noProof="0" dirty="0"/>
              <a:t>Niveau de texte 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00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23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v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7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247241EA-609D-4845-9FF9-2E4FE58AF57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41656" y="2041044"/>
            <a:ext cx="5815803" cy="3663956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80865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ateur Portab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2312889-B900-8041-8475-BE8C5CC638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3254" y="1778001"/>
            <a:ext cx="7531463" cy="432114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6698818B-C0A1-1045-8630-1C0D1ED2D623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444241" y="2031275"/>
            <a:ext cx="5842036" cy="3721600"/>
          </a:xfrm>
          <a:solidFill>
            <a:schemeClr val="bg1">
              <a:lumMod val="95000"/>
            </a:schemeClr>
          </a:solidFill>
        </p:spPr>
        <p:txBody>
          <a:bodyPr tIns="503999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6086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chapitre-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32B2C19C-3F07-B74A-BC7D-2937DCA3CD5D}"/>
              </a:ext>
            </a:extLst>
          </p:cNvPr>
          <p:cNvSpPr/>
          <p:nvPr userDrawn="1"/>
        </p:nvSpPr>
        <p:spPr>
          <a:xfrm flipV="1">
            <a:off x="1" y="0"/>
            <a:ext cx="12192000" cy="6858000"/>
          </a:xfrm>
          <a:prstGeom prst="round1Rect">
            <a:avLst>
              <a:gd name="adj" fmla="val 309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9404A-29CB-9240-AE1D-34486C62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3926" y="1816107"/>
            <a:ext cx="6705600" cy="2263768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Titre du chapitre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053B4-C8F5-DE42-B14D-6F7305EB72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83926" y="4106863"/>
            <a:ext cx="67056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/>
              <a:t>Sous-titre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7E33778-1FAC-3742-8BCF-128EA3E67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67" y="2892021"/>
            <a:ext cx="2116658" cy="1264962"/>
          </a:xfrm>
        </p:spPr>
        <p:txBody>
          <a:bodyPr wrap="square" bIns="0" anchor="b">
            <a:spAutoFit/>
          </a:bodyPr>
          <a:lstStyle>
            <a:lvl1pPr algn="r">
              <a:spcBef>
                <a:spcPts val="0"/>
              </a:spcBef>
              <a:buNone/>
              <a:defRPr sz="8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##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0E59AC-4DA5-504A-955C-4AF346DF8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3314" y="703812"/>
            <a:ext cx="984889" cy="284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26CEFD-33A3-0E41-A098-51673A4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682C-AADA-6141-A0CE-3A2053D3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49416-620C-A446-A3C8-D9CD56C1BB63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1BA011-C191-4B4C-AA38-8AD873D4A32E}"/>
              </a:ext>
            </a:extLst>
          </p:cNvPr>
          <p:cNvGrpSpPr/>
          <p:nvPr userDrawn="1"/>
        </p:nvGrpSpPr>
        <p:grpSpPr>
          <a:xfrm flipH="1">
            <a:off x="2314817" y="1579574"/>
            <a:ext cx="3059582" cy="5268902"/>
            <a:chOff x="7016750" y="2290984"/>
            <a:chExt cx="965657" cy="1662957"/>
          </a:xfrm>
        </p:grpSpPr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4D55088-6E2B-6540-AD51-87E19D0BC08A}"/>
                </a:ext>
              </a:extLst>
            </p:cNvPr>
            <p:cNvSpPr/>
            <p:nvPr/>
          </p:nvSpPr>
          <p:spPr>
            <a:xfrm>
              <a:off x="7520683" y="2291137"/>
              <a:ext cx="461588" cy="461588"/>
            </a:xfrm>
            <a:prstGeom prst="arc">
              <a:avLst>
                <a:gd name="adj1" fmla="val 16200000"/>
                <a:gd name="adj2" fmla="val 21595522"/>
              </a:avLst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C19D74-34E6-0645-8021-385811CC51F3}"/>
                </a:ext>
              </a:extLst>
            </p:cNvPr>
            <p:cNvCxnSpPr/>
            <p:nvPr/>
          </p:nvCxnSpPr>
          <p:spPr>
            <a:xfrm flipH="1">
              <a:off x="7016750" y="2290984"/>
              <a:ext cx="736600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643192-8E27-6142-B933-E8223C57978F}"/>
                </a:ext>
              </a:extLst>
            </p:cNvPr>
            <p:cNvCxnSpPr>
              <a:cxnSpLocks/>
            </p:cNvCxnSpPr>
            <p:nvPr/>
          </p:nvCxnSpPr>
          <p:spPr>
            <a:xfrm>
              <a:off x="7982407" y="2520950"/>
              <a:ext cx="0" cy="1432991"/>
            </a:xfrm>
            <a:prstGeom prst="line">
              <a:avLst/>
            </a:prstGeom>
            <a:ln w="9525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8843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AF4E0B39-CC12-1848-909D-B6DE51797E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37769" y="1942800"/>
            <a:ext cx="5172376" cy="2907102"/>
          </a:xfr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4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430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PC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97E4CEE-7B2D-1542-AB51-CB0794A9F5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6757" y="1686822"/>
            <a:ext cx="6399400" cy="496850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12" name="Media Placeholder 6">
            <a:extLst>
              <a:ext uri="{FF2B5EF4-FFF2-40B4-BE49-F238E27FC236}">
                <a16:creationId xmlns:a16="http://schemas.microsoft.com/office/drawing/2014/main" id="{3947FA99-7131-3444-973A-D7B02EB5D0E6}"/>
              </a:ext>
            </a:extLst>
          </p:cNvPr>
          <p:cNvSpPr>
            <a:spLocks noGrp="1" noChangeAspect="1"/>
          </p:cNvSpPr>
          <p:nvPr>
            <p:ph type="media" sz="quarter" idx="17" hasCustomPrompt="1"/>
          </p:nvPr>
        </p:nvSpPr>
        <p:spPr>
          <a:xfrm>
            <a:off x="3387797" y="1943786"/>
            <a:ext cx="5138136" cy="2890680"/>
          </a:xfr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760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33542" y="1895737"/>
            <a:ext cx="3064871" cy="4300178"/>
          </a:xfrm>
          <a:prstGeom prst="roundRect">
            <a:avLst>
              <a:gd name="adj" fmla="val 3407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244277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t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093037" y="1588329"/>
            <a:ext cx="3752915" cy="494142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C95E6C4C-CFE7-0244-ABFF-2A71A63A49A0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3787590" y="2523066"/>
            <a:ext cx="4352342" cy="3048000"/>
          </a:xfrm>
          <a:prstGeom prst="roundRect">
            <a:avLst>
              <a:gd name="adj" fmla="val 2315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957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DF654422-02D8-DD4C-8261-F7D72156C5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16553" y="1865657"/>
            <a:ext cx="2016000" cy="4320000"/>
          </a:xfrm>
          <a:prstGeom prst="roundRect">
            <a:avLst>
              <a:gd name="adj" fmla="val 10821"/>
            </a:avLst>
          </a:prstGeom>
          <a:solidFill>
            <a:schemeClr val="bg1">
              <a:lumMod val="95000"/>
            </a:schemeClr>
          </a:solidFill>
        </p:spPr>
        <p:txBody>
          <a:bodyPr lIns="108000" tIns="180000" rIns="108000">
            <a:normAutofit/>
          </a:bodyPr>
          <a:lstStyle>
            <a:lvl1pPr marL="11113" marR="0" indent="-11113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 "/>
              <a:tabLst/>
              <a:defRPr sz="1200"/>
            </a:lvl1pPr>
          </a:lstStyle>
          <a:p>
            <a:r>
              <a:rPr lang="fr-FR" noProof="0" dirty="0"/>
              <a:t>Cliquez sur l’icône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75127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léphone mobile - Vidé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endParaRPr lang="fr-FR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E5D24A1-2B86-C14F-B9A4-5B3803BF3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80D1FF-754E-0D4A-93EC-29BD7DF83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F873EAD-2327-2E43-95D8-280CFBB00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82189" y="1732866"/>
            <a:ext cx="2308421" cy="461442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Media Placeholder 6">
            <a:extLst>
              <a:ext uri="{FF2B5EF4-FFF2-40B4-BE49-F238E27FC236}">
                <a16:creationId xmlns:a16="http://schemas.microsoft.com/office/drawing/2014/main" id="{337E52E4-C4B4-E64D-A5B7-22783A0BEC3B}"/>
              </a:ext>
            </a:extLst>
          </p:cNvPr>
          <p:cNvSpPr>
            <a:spLocks noGrp="1" noChangeAspect="1"/>
          </p:cNvSpPr>
          <p:nvPr>
            <p:ph type="media" sz="quarter" idx="16" hasCustomPrompt="1"/>
          </p:nvPr>
        </p:nvSpPr>
        <p:spPr>
          <a:xfrm>
            <a:off x="5046131" y="1862667"/>
            <a:ext cx="1981201" cy="4343400"/>
          </a:xfrm>
          <a:prstGeom prst="roundRect">
            <a:avLst>
              <a:gd name="adj" fmla="val 8191"/>
            </a:avLst>
          </a:prstGeom>
          <a:solidFill>
            <a:schemeClr val="bg1">
              <a:lumMod val="95000"/>
            </a:schemeClr>
          </a:solidFill>
        </p:spPr>
        <p:txBody>
          <a:bodyPr tIns="503999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r>
              <a:rPr lang="fr-FR" noProof="0" dirty="0"/>
              <a:t>Cliquez sur l’icône pour ajouter une vidéo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8875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ats pour tex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6FFF895D-D13A-894A-B725-6ED57A417AD1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210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spcAft>
                <a:spcPts val="200"/>
              </a:spcAft>
            </a:pPr>
            <a:r>
              <a:rPr lang="fr-FR" dirty="0"/>
              <a:t>c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770188-4413-1549-950A-AF9E495B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345440"/>
            <a:ext cx="8903677" cy="725488"/>
          </a:xfrm>
        </p:spPr>
        <p:txBody>
          <a:bodyPr bIns="0">
            <a:normAutofit/>
          </a:bodyPr>
          <a:lstStyle>
            <a:lvl1pPr>
              <a:defRPr sz="2800" b="0" cap="all" spc="150" baseline="0"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07AA161-C917-7A47-BE3D-9950D48EA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109797"/>
            <a:ext cx="8903677" cy="584200"/>
          </a:xfrm>
        </p:spPr>
        <p:txBody>
          <a:bodyPr tIns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3F15043-AD2A-3D49-AC64-F774F0884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1237" y="6356350"/>
            <a:ext cx="2743200" cy="365125"/>
          </a:xfrm>
        </p:spPr>
        <p:txBody>
          <a:bodyPr lIns="3600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CA43796-42AD-2745-90BB-A5E2AFAC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1" y="6356350"/>
            <a:ext cx="429426" cy="365125"/>
          </a:xfrm>
        </p:spPr>
        <p:txBody>
          <a:bodyPr/>
          <a:lstStyle>
            <a:lvl1pPr algn="l"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pPr/>
              <a:t>‹Nº›</a:t>
            </a:fld>
            <a:endParaRPr lang="nl-N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E7559D-7311-334E-8BC4-1469E3171FED}"/>
              </a:ext>
            </a:extLst>
          </p:cNvPr>
          <p:cNvCxnSpPr/>
          <p:nvPr userDrawn="1"/>
        </p:nvCxnSpPr>
        <p:spPr>
          <a:xfrm>
            <a:off x="532265" y="6469039"/>
            <a:ext cx="0" cy="38896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2E15-0111-3A4B-895B-058D268167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586" y="2368824"/>
            <a:ext cx="3252787" cy="1519237"/>
          </a:xfrm>
          <a:prstGeom prst="roundRect">
            <a:avLst/>
          </a:prstGeom>
          <a:solidFill>
            <a:srgbClr val="F16F30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0BC247C-887D-334C-82F0-92D5543CEA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2622" y="2404014"/>
            <a:ext cx="3252787" cy="1519237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D95A0FF-EB1A-1D41-880C-54B6052F73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0743" y="2439204"/>
            <a:ext cx="3252787" cy="1519237"/>
          </a:xfrm>
          <a:prstGeom prst="round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5E66AFD-A754-1442-AA86-36AE84FD68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0514" y="4006253"/>
            <a:ext cx="3252787" cy="1519237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F5EFBD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F8F746-73C7-DE44-AB21-FC09EF4578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88635" y="4041443"/>
            <a:ext cx="3252787" cy="1519237"/>
          </a:xfrm>
          <a:prstGeom prst="round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6E325C8-6ECE-0443-8439-E81203E17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6756" y="4076633"/>
            <a:ext cx="3252787" cy="1519237"/>
          </a:xfrm>
          <a:prstGeom prst="round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8D4096"/>
                </a:solidFill>
              </a:defRPr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GB" dirty="0" err="1"/>
              <a:t>Texte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4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6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2" r:id="rId2"/>
    <p:sldLayoutId id="2147483649" r:id="rId3"/>
    <p:sldLayoutId id="2147483660" r:id="rId4"/>
    <p:sldLayoutId id="2147483769" r:id="rId5"/>
    <p:sldLayoutId id="2147483770" r:id="rId6"/>
    <p:sldLayoutId id="2147483728" r:id="rId7"/>
    <p:sldLayoutId id="2147483768" r:id="rId8"/>
    <p:sldLayoutId id="2147483651" r:id="rId9"/>
    <p:sldLayoutId id="2147483671" r:id="rId10"/>
    <p:sldLayoutId id="2147483684" r:id="rId11"/>
    <p:sldLayoutId id="2147483677" r:id="rId12"/>
    <p:sldLayoutId id="2147483675" r:id="rId13"/>
    <p:sldLayoutId id="2147483686" r:id="rId14"/>
    <p:sldLayoutId id="2147483690" r:id="rId15"/>
    <p:sldLayoutId id="2147483771" r:id="rId16"/>
    <p:sldLayoutId id="2147483772" r:id="rId17"/>
    <p:sldLayoutId id="2147483694" r:id="rId18"/>
    <p:sldLayoutId id="2147483773" r:id="rId19"/>
    <p:sldLayoutId id="2147483730" r:id="rId20"/>
    <p:sldLayoutId id="2147483734" r:id="rId21"/>
    <p:sldLayoutId id="2147483739" r:id="rId22"/>
    <p:sldLayoutId id="2147483743" r:id="rId23"/>
    <p:sldLayoutId id="2147483747" r:id="rId24"/>
    <p:sldLayoutId id="2147483687" r:id="rId25"/>
    <p:sldLayoutId id="2147483691" r:id="rId26"/>
    <p:sldLayoutId id="2147483774" r:id="rId27"/>
    <p:sldLayoutId id="2147483775" r:id="rId28"/>
    <p:sldLayoutId id="2147483695" r:id="rId29"/>
    <p:sldLayoutId id="2147483776" r:id="rId30"/>
    <p:sldLayoutId id="2147483735" r:id="rId31"/>
    <p:sldLayoutId id="2147483731" r:id="rId32"/>
    <p:sldLayoutId id="2147483740" r:id="rId33"/>
    <p:sldLayoutId id="2147483744" r:id="rId34"/>
    <p:sldLayoutId id="2147483748" r:id="rId35"/>
    <p:sldLayoutId id="2147483689" r:id="rId36"/>
    <p:sldLayoutId id="2147483693" r:id="rId37"/>
    <p:sldLayoutId id="2147483777" r:id="rId38"/>
    <p:sldLayoutId id="2147483778" r:id="rId39"/>
    <p:sldLayoutId id="2147483727" r:id="rId40"/>
    <p:sldLayoutId id="2147483779" r:id="rId41"/>
    <p:sldLayoutId id="2147483733" r:id="rId42"/>
    <p:sldLayoutId id="2147483763" r:id="rId43"/>
    <p:sldLayoutId id="2147483742" r:id="rId44"/>
    <p:sldLayoutId id="2147483746" r:id="rId45"/>
    <p:sldLayoutId id="2147483750" r:id="rId46"/>
    <p:sldLayoutId id="2147483754" r:id="rId47"/>
    <p:sldLayoutId id="2147483755" r:id="rId48"/>
    <p:sldLayoutId id="2147483780" r:id="rId49"/>
    <p:sldLayoutId id="2147483781" r:id="rId50"/>
    <p:sldLayoutId id="2147483753" r:id="rId51"/>
    <p:sldLayoutId id="2147483782" r:id="rId52"/>
    <p:sldLayoutId id="2147483737" r:id="rId53"/>
    <p:sldLayoutId id="2147483756" r:id="rId54"/>
    <p:sldLayoutId id="2147483764" r:id="rId55"/>
    <p:sldLayoutId id="2147483757" r:id="rId56"/>
    <p:sldLayoutId id="2147483758" r:id="rId57"/>
    <p:sldLayoutId id="2147483759" r:id="rId58"/>
    <p:sldLayoutId id="2147483760" r:id="rId59"/>
    <p:sldLayoutId id="2147483783" r:id="rId60"/>
    <p:sldLayoutId id="2147483784" r:id="rId61"/>
    <p:sldLayoutId id="2147483761" r:id="rId62"/>
    <p:sldLayoutId id="2147483785" r:id="rId63"/>
    <p:sldLayoutId id="2147483762" r:id="rId64"/>
    <p:sldLayoutId id="2147483673" r:id="rId65"/>
    <p:sldLayoutId id="2147483738" r:id="rId66"/>
    <p:sldLayoutId id="2147483765" r:id="rId67"/>
    <p:sldLayoutId id="2147483766" r:id="rId68"/>
    <p:sldLayoutId id="2147483650" r:id="rId69"/>
    <p:sldLayoutId id="2147483664" r:id="rId70"/>
    <p:sldLayoutId id="2147483790" r:id="rId71"/>
    <p:sldLayoutId id="2147483791" r:id="rId72"/>
    <p:sldLayoutId id="2147483793" r:id="rId73"/>
    <p:sldLayoutId id="2147483666" r:id="rId74"/>
    <p:sldLayoutId id="2147483667" r:id="rId75"/>
    <p:sldLayoutId id="2147483668" r:id="rId76"/>
    <p:sldLayoutId id="2147483674" r:id="rId77"/>
    <p:sldLayoutId id="2147483767" r:id="rId78"/>
    <p:sldLayoutId id="2147483679" r:id="rId79"/>
    <p:sldLayoutId id="2147483751" r:id="rId80"/>
    <p:sldLayoutId id="2147483752" r:id="rId81"/>
    <p:sldLayoutId id="2147483680" r:id="rId82"/>
    <p:sldLayoutId id="2147483681" r:id="rId83"/>
    <p:sldLayoutId id="2147483665" r:id="rId84"/>
    <p:sldLayoutId id="2147483663" r:id="rId85"/>
    <p:sldLayoutId id="2147483669" r:id="rId86"/>
    <p:sldLayoutId id="2147483670" r:id="rId8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26FD-4A40-7940-A254-D21A570D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3520"/>
            <a:ext cx="9667240" cy="725488"/>
          </a:xfrm>
          <a:prstGeom prst="rect">
            <a:avLst/>
          </a:prstGeom>
        </p:spPr>
        <p:txBody>
          <a:bodyPr vert="horz" lIns="91440" tIns="45720" rIns="91440" bIns="36000" rtlCol="0" anchor="b">
            <a:norm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95588-F768-6E4A-8B1E-88CD1C3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14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Texte niveau 1</a:t>
            </a:r>
          </a:p>
          <a:p>
            <a:pPr lvl="1"/>
            <a:r>
              <a:rPr lang="fr-FR" noProof="0" dirty="0"/>
              <a:t>Texte niveau 2</a:t>
            </a:r>
          </a:p>
          <a:p>
            <a:pPr lvl="2"/>
            <a:r>
              <a:rPr lang="fr-FR" noProof="0" dirty="0"/>
              <a:t>Texte niveau 3</a:t>
            </a:r>
          </a:p>
          <a:p>
            <a:pPr lvl="3"/>
            <a:r>
              <a:rPr lang="fr-FR" noProof="0" dirty="0"/>
              <a:t>Texte niveau 4</a:t>
            </a:r>
          </a:p>
          <a:p>
            <a:pPr lvl="4"/>
            <a:r>
              <a:rPr lang="fr-FR" noProof="0" dirty="0"/>
              <a:t>Texte niveau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A4C8-596F-DA43-B495-761390995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15/09/2021</a:t>
            </a:r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8254F-1174-F34A-9FA8-E0F5C02D0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7EBE-1949-BC44-9E90-316CA39C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A1-123F-634E-9CFC-467226D1D813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86" r:id="rId2"/>
    <p:sldLayoutId id="2147483724" r:id="rId3"/>
    <p:sldLayoutId id="2147483787" r:id="rId4"/>
    <p:sldLayoutId id="2147483725" r:id="rId5"/>
    <p:sldLayoutId id="2147483788" r:id="rId6"/>
    <p:sldLayoutId id="2147483726" r:id="rId7"/>
    <p:sldLayoutId id="2147483789" r:id="rId8"/>
    <p:sldLayoutId id="21474837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5B64-D596-DA4D-BDA9-0120E2530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78" y="1304925"/>
            <a:ext cx="7874022" cy="934516"/>
          </a:xfrm>
        </p:spPr>
        <p:txBody>
          <a:bodyPr/>
          <a:lstStyle/>
          <a:p>
            <a:r>
              <a:rPr lang="es-ES_tradnl" b="1">
                <a:solidFill>
                  <a:srgbClr val="FFFFFF"/>
                </a:solidFill>
              </a:rPr>
              <a:t>FOREM - Presentación</a:t>
            </a:r>
            <a:endParaRPr lang="es-ES_tradnl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86FA5-CCCB-9C49-B09A-4D9AFD5C5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78" y="6074404"/>
            <a:ext cx="8051822" cy="745350"/>
          </a:xfrm>
        </p:spPr>
        <p:txBody>
          <a:bodyPr/>
          <a:lstStyle/>
          <a:p>
            <a:pPr algn="l"/>
            <a:r>
              <a:rPr lang="es-ES_tradnl" sz="2000" i="1">
                <a:solidFill>
                  <a:srgbClr val="FFFFFF"/>
                </a:solidFill>
              </a:rPr>
              <a:t>Conferencia de alto nivel, 23 de octubre, Barcelona</a:t>
            </a:r>
            <a:br>
              <a:rPr lang="es-ES_tradnl" sz="2000" i="1">
                <a:solidFill>
                  <a:srgbClr val="FFFFFF"/>
                </a:solidFill>
              </a:rPr>
            </a:br>
            <a:r>
              <a:rPr lang="es-ES_tradnl" sz="2000" i="1">
                <a:solidFill>
                  <a:srgbClr val="FFFFFF"/>
                </a:solidFill>
              </a:rPr>
              <a:t>Año Europeo</a:t>
            </a:r>
            <a:r>
              <a:rPr lang="es-ES_tradnl" i="1">
                <a:solidFill>
                  <a:srgbClr val="FFFFFF"/>
                </a:solidFill>
              </a:rPr>
              <a:t> de las Competencias</a:t>
            </a:r>
            <a:r>
              <a:rPr lang="es-ES_tradnl" sz="2000" i="1">
                <a:solidFill>
                  <a:srgbClr val="FFFFFF"/>
                </a:solidFill>
              </a:rPr>
              <a:t> y Políticas Activas de Empleo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F3048B-9B26-1C48-9FA3-691030DA8F5C}"/>
              </a:ext>
            </a:extLst>
          </p:cNvPr>
          <p:cNvSpPr txBox="1"/>
          <p:nvPr/>
        </p:nvSpPr>
        <p:spPr>
          <a:xfrm>
            <a:off x="2634343" y="-1012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3AAE1AB-7D89-2764-7B70-D28B952C1E6D}"/>
              </a:ext>
            </a:extLst>
          </p:cNvPr>
          <p:cNvSpPr txBox="1">
            <a:spLocks/>
          </p:cNvSpPr>
          <p:nvPr/>
        </p:nvSpPr>
        <p:spPr>
          <a:xfrm>
            <a:off x="965178" y="2485630"/>
            <a:ext cx="10918766" cy="433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br>
              <a:rPr lang="es-ES_tradnl"/>
            </a:b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98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2116A-6BF0-5586-642A-4DB0DA9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440"/>
            <a:ext cx="10121900" cy="725488"/>
          </a:xfrm>
        </p:spPr>
        <p:txBody>
          <a:bodyPr/>
          <a:lstStyle/>
          <a:p>
            <a:pPr algn="ctr"/>
            <a:r>
              <a:rPr lang="en-GB" b="1" dirty="0"/>
              <a:t>CAPACITACIÓN digital </a:t>
            </a:r>
            <a:br>
              <a:rPr lang="en-GB" b="1" dirty="0"/>
            </a:br>
            <a:r>
              <a:rPr lang="en-GB" b="1" dirty="0"/>
              <a:t>Y APRENDIZAJE DIGITAL PERMANENTE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2DF18-A604-2D28-966F-7E8A7CA0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070928"/>
            <a:ext cx="11506201" cy="522130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Forem aspira a ser cada vez más “</a:t>
            </a:r>
            <a:r>
              <a:rPr kumimoji="0" lang="es-ES_tradnl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phygital</a:t>
            </a:r>
            <a:r>
              <a:rPr lang="es-ES_tradnl" sz="2200" dirty="0">
                <a:solidFill>
                  <a:srgbClr val="000000"/>
                </a:solidFill>
                <a:latin typeface="Arial" panose="020B0604020202020204"/>
              </a:rPr>
              <a:t>”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para afrontar los retos de nuestro mundo moderno. La digitalización de la sociedad y el mercado laboral obliga a todos a adaptarnos y ser flexibles.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 esta breve presentación, Forem explicará las buenas prácticas dirigidas a sus públicos: los “empleos/espacios inteligentes</a:t>
            </a:r>
            <a:r>
              <a:rPr lang="es-ES_tradnl" sz="2200" dirty="0">
                <a:solidFill>
                  <a:srgbClr val="000000"/>
                </a:solidFill>
                <a:latin typeface="Arial" panose="020B0604020202020204"/>
              </a:rPr>
              <a:t>”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las “fábricas digitales</a:t>
            </a:r>
            <a:r>
              <a:rPr lang="es-ES_tradnl" sz="2200" dirty="0">
                <a:solidFill>
                  <a:srgbClr val="000000"/>
                </a:solidFill>
                <a:latin typeface="Arial" panose="020B0604020202020204"/>
              </a:rPr>
              <a:t>”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 las “plataformas digitales de aprendizaje</a:t>
            </a:r>
            <a:r>
              <a:rPr lang="es-ES_tradnl" sz="2200" dirty="0">
                <a:solidFill>
                  <a:srgbClr val="000000"/>
                </a:solidFill>
                <a:latin typeface="Arial" panose="020B0604020202020204"/>
              </a:rPr>
              <a:t>”</a:t>
            </a: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b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Además, Forem explicará cómo ha abordado la brecha digital dentro de su propia plantilla.</a:t>
            </a:r>
            <a:br>
              <a:rPr kumimoji="0" lang="es-ES_tradnl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s-ES_trad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48C34-4516-6E19-3679-3FCAF00A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44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82116A-6BF0-5586-642A-4DB0DA98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440"/>
            <a:ext cx="10693400" cy="725488"/>
          </a:xfrm>
        </p:spPr>
        <p:txBody>
          <a:bodyPr/>
          <a:lstStyle/>
          <a:p>
            <a:r>
              <a:rPr lang="en-GB" sz="2600" b="1" dirty="0"/>
              <a:t>“EMPLEOS INTELIGENTES” Y “ESPACIOS INTELIGENTES”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2DF18-A604-2D28-966F-7E8A7CA0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1250"/>
            <a:ext cx="10693400" cy="52213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sz="2000" b="1" dirty="0"/>
              <a:t>¿Qué son los «empleos inteligentes»?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Talleres de cuatro horas: formación adaptada a sus necesidades, descubrimiento y uso de herramientas digitales, examen de competencias, etc.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sz="2000" b="1" dirty="0"/>
              <a:t>¿Qué son los «espacios inteligentes»?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Un espacio digital para formar a los demandantes de empleo para su autonomía digital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Área multimedia: actividades para utilizar herramientas digitales (realidad virtual, simulación de entrevista de trabajo, creación de un CV en vídeo, etc.)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sz="2000" b="1" dirty="0"/>
              <a:t>¿Cuáles son los objetivos?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Concienciar a los demandantes de empleo para mostrarles la importancia de la digitalización, en especial, en el marco de su búsqueda de empleo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Comprender mejor su nivel de conocimientos sobre competencias digitales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Poder utilizar los servicios en línea que ofrece Forem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Abordar la fractura digital en Valonia</a:t>
            </a:r>
            <a:endParaRPr lang="es-ES_tradnl" sz="16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448C34-4516-6E19-3679-3FCAF00A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505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strade en bois">
            <a:extLst>
              <a:ext uri="{FF2B5EF4-FFF2-40B4-BE49-F238E27FC236}">
                <a16:creationId xmlns:a16="http://schemas.microsoft.com/office/drawing/2014/main" id="{689B7F46-3618-0976-8DB5-3BF961083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554" y="1212587"/>
            <a:ext cx="2769444" cy="41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92" y="-59312"/>
            <a:ext cx="9900446" cy="1271899"/>
          </a:xfrm>
        </p:spPr>
        <p:txBody>
          <a:bodyPr>
            <a:normAutofit/>
          </a:bodyPr>
          <a:lstStyle/>
          <a:p>
            <a:r>
              <a:rPr lang="es-ES_tradnl" b="1" dirty="0"/>
              <a:t>«</a:t>
            </a:r>
            <a:r>
              <a:rPr lang="es-ES_tradnl" b="1" dirty="0" err="1"/>
              <a:t>FÁBRICAs</a:t>
            </a:r>
            <a:r>
              <a:rPr lang="es-ES_tradnl" b="1" dirty="0"/>
              <a:t> DIGITALES»</a:t>
            </a:r>
            <a:br>
              <a:rPr lang="es-ES_tradnl" b="1" i="1" dirty="0">
                <a:sym typeface="Wingdings" panose="05000000000000000000" pitchFamily="2" charset="2"/>
              </a:rPr>
            </a:br>
            <a:r>
              <a:rPr lang="es-ES_tradnl" sz="1600" cap="none" dirty="0">
                <a:sym typeface="Wingdings" panose="05000000000000000000" pitchFamily="2" charset="2"/>
              </a:rPr>
              <a:t>Espacio abierto donde la gente puede reunirse para trabajar, adquirir conocimientos y/o competencias, reunirse o simplemente establecer intercambios informales</a:t>
            </a:r>
            <a:endParaRPr lang="es-ES_tradnl" sz="1600" cap="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99" y="1232481"/>
            <a:ext cx="10918766" cy="5005371"/>
          </a:xfrm>
        </p:spPr>
        <p:txBody>
          <a:bodyPr/>
          <a:lstStyle/>
          <a:p>
            <a:r>
              <a:rPr lang="es-ES_tradnl" sz="2000" dirty="0">
                <a:sym typeface="Wingdings" panose="05000000000000000000" pitchFamily="2" charset="2"/>
              </a:rPr>
              <a:t> </a:t>
            </a:r>
            <a:r>
              <a:rPr lang="es-ES_tradnl" sz="1600" b="1" dirty="0">
                <a:sym typeface="Wingdings" panose="05000000000000000000" pitchFamily="2" charset="2"/>
              </a:rPr>
              <a:t>Objetivo </a:t>
            </a:r>
            <a:endParaRPr lang="es-ES_tradnl" sz="1600" b="1" dirty="0"/>
          </a:p>
          <a:p>
            <a:pPr lvl="1">
              <a:lnSpc>
                <a:spcPct val="100000"/>
              </a:lnSpc>
            </a:pPr>
            <a:r>
              <a:rPr lang="es-ES_tradnl" dirty="0"/>
              <a:t>Formación práctica en competencias digitales básicas (de 24 a 40 horas) o en competencias </a:t>
            </a:r>
          </a:p>
          <a:p>
            <a:pPr marL="311150" lvl="1" indent="0">
              <a:lnSpc>
                <a:spcPct val="100000"/>
              </a:lnSpc>
              <a:buNone/>
            </a:pPr>
            <a:r>
              <a:rPr lang="es-ES_tradnl" dirty="0"/>
              <a:t>    tecnológicas con un enfoque multidisciplinar</a:t>
            </a:r>
          </a:p>
          <a:p>
            <a:pPr lvl="1"/>
            <a:r>
              <a:rPr lang="es-ES_tradnl" dirty="0"/>
              <a:t>Inmersión en un contexto profesional (salas con herramientas de creación de prototipos, como impresoras 3D) </a:t>
            </a:r>
          </a:p>
          <a:p>
            <a:pPr lvl="1"/>
            <a:r>
              <a:rPr lang="es-ES_tradnl" dirty="0"/>
              <a:t>Certificación (certificación individual o colectiva de competencias digitales básicas o</a:t>
            </a:r>
          </a:p>
          <a:p>
            <a:pPr lvl="1"/>
            <a:r>
              <a:rPr lang="es-ES_tradnl" dirty="0"/>
              <a:t>competencias tecnológicas)</a:t>
            </a:r>
          </a:p>
          <a:p>
            <a:r>
              <a:rPr lang="es-ES_tradnl" sz="1600" b="1" dirty="0"/>
              <a:t>Grupos destinatarios</a:t>
            </a:r>
          </a:p>
          <a:p>
            <a:pPr lvl="1"/>
            <a:r>
              <a:rPr lang="es-ES_tradnl" dirty="0"/>
              <a:t>Demandantes de empleo, becarios, jóvenes,… </a:t>
            </a:r>
            <a:r>
              <a:rPr lang="es-ES_tradnl" dirty="0">
                <a:sym typeface="Wingdings" panose="05000000000000000000" pitchFamily="2" charset="2"/>
              </a:rPr>
              <a:t> todos los ciudadanos</a:t>
            </a:r>
            <a:endParaRPr lang="es-ES_tradnl" b="1" dirty="0"/>
          </a:p>
          <a:p>
            <a:r>
              <a:rPr lang="es-ES_tradnl" sz="1600" b="1" dirty="0">
                <a:sym typeface="Wingdings" panose="05000000000000000000" pitchFamily="2" charset="2"/>
              </a:rPr>
              <a:t>Principios</a:t>
            </a:r>
            <a:endParaRPr lang="es-ES_tradnl" sz="1600" b="1" dirty="0"/>
          </a:p>
          <a:p>
            <a:pPr lvl="1"/>
            <a:r>
              <a:rPr lang="es-ES_tradnl" dirty="0"/>
              <a:t>Grupos destinatarios y actividades mixtas</a:t>
            </a:r>
          </a:p>
          <a:p>
            <a:pPr lvl="1"/>
            <a:r>
              <a:rPr lang="es-ES_tradnl" dirty="0"/>
              <a:t>Apertura (grupos destinatarios, asociaciones, flexibilidad)</a:t>
            </a:r>
          </a:p>
          <a:p>
            <a:pPr lvl="1"/>
            <a:r>
              <a:rPr lang="es-ES_tradnl" dirty="0"/>
              <a:t>Proceso en constante evolución</a:t>
            </a:r>
          </a:p>
          <a:p>
            <a:pPr lvl="1"/>
            <a:r>
              <a:rPr lang="es-ES_tradnl" dirty="0"/>
              <a:t>Red de participantes </a:t>
            </a:r>
          </a:p>
          <a:p>
            <a:pPr lvl="1"/>
            <a:r>
              <a:rPr lang="es-ES_tradnl" dirty="0"/>
              <a:t>NWOL (Nuevas formas de aprender </a:t>
            </a:r>
            <a:r>
              <a:rPr lang="es-ES_tradnl" dirty="0">
                <a:sym typeface="Wingdings" panose="05000000000000000000" pitchFamily="2" charset="2"/>
              </a:rPr>
              <a:t></a:t>
            </a:r>
            <a:r>
              <a:rPr lang="es-ES_tradnl" dirty="0"/>
              <a:t> aprendizaje a través de la experiencia)</a:t>
            </a:r>
          </a:p>
          <a:p>
            <a:pPr marL="0" indent="0" algn="l">
              <a:buNone/>
            </a:pPr>
            <a:endParaRPr lang="es-ES_tradnl" sz="1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CAA32B-A411-EA83-454E-DF074F4A58A2}"/>
              </a:ext>
            </a:extLst>
          </p:cNvPr>
          <p:cNvSpPr txBox="1"/>
          <p:nvPr/>
        </p:nvSpPr>
        <p:spPr>
          <a:xfrm>
            <a:off x="2369038" y="6356350"/>
            <a:ext cx="580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8300">
              <a:buFont typeface="Wingdings" panose="05000000000000000000" pitchFamily="2" charset="2"/>
              <a:buChar char="Ø"/>
            </a:pPr>
            <a:r>
              <a:rPr lang="es-ES_tradnl" sz="1600" i="1" dirty="0"/>
              <a:t>9 centros en Valonia: 5 por construir y 4 por modernizar</a:t>
            </a:r>
          </a:p>
        </p:txBody>
      </p:sp>
      <p:pic>
        <p:nvPicPr>
          <p:cNvPr id="2" name="Picture 6" descr="Garden wall design feature in a minimalist dining area, great example of biophilic design.">
            <a:extLst>
              <a:ext uri="{FF2B5EF4-FFF2-40B4-BE49-F238E27FC236}">
                <a16:creationId xmlns:a16="http://schemas.microsoft.com/office/drawing/2014/main" id="{ECF77479-4ECB-1FF5-C75A-674D2CEC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5900" y="0"/>
            <a:ext cx="1816100" cy="23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A63D6C0-FAE5-D66B-FEDB-A35D7EFD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31" y="3752232"/>
            <a:ext cx="2072669" cy="31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B1128E-B65D-781D-0F3E-7496410098E7}"/>
              </a:ext>
            </a:extLst>
          </p:cNvPr>
          <p:cNvSpPr txBox="1"/>
          <p:nvPr/>
        </p:nvSpPr>
        <p:spPr>
          <a:xfrm>
            <a:off x="10586247" y="4686300"/>
            <a:ext cx="1368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BE" sz="1600" b="1" dirty="0" err="1">
                <a:solidFill>
                  <a:schemeClr val="bg1"/>
                </a:solidFill>
              </a:rPr>
              <a:t>Espacios</a:t>
            </a:r>
            <a:r>
              <a:rPr lang="fr-BE" sz="1600" b="1" dirty="0">
                <a:solidFill>
                  <a:schemeClr val="bg1"/>
                </a:solidFill>
              </a:rPr>
              <a:t> </a:t>
            </a:r>
            <a:r>
              <a:rPr lang="fr-BE" sz="1600" b="1" dirty="0" err="1">
                <a:solidFill>
                  <a:schemeClr val="bg1"/>
                </a:solidFill>
              </a:rPr>
              <a:t>formales</a:t>
            </a:r>
            <a:r>
              <a:rPr lang="fr-BE" sz="1600" b="1" dirty="0">
                <a:solidFill>
                  <a:schemeClr val="bg1"/>
                </a:solidFill>
              </a:rPr>
              <a:t> e </a:t>
            </a:r>
            <a:r>
              <a:rPr lang="fr-BE" sz="1600" b="1" dirty="0" err="1">
                <a:solidFill>
                  <a:schemeClr val="bg1"/>
                </a:solidFill>
              </a:rPr>
              <a:t>informales</a:t>
            </a:r>
            <a:endParaRPr lang="fr-BE" sz="1600" b="1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991BA6-0D08-1B8B-DFA2-1620578D4E72}"/>
              </a:ext>
            </a:extLst>
          </p:cNvPr>
          <p:cNvSpPr txBox="1"/>
          <p:nvPr/>
        </p:nvSpPr>
        <p:spPr>
          <a:xfrm>
            <a:off x="11002826" y="-19684"/>
            <a:ext cx="1095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fr-BE" sz="1600" b="1" dirty="0" err="1">
                <a:solidFill>
                  <a:schemeClr val="bg1"/>
                </a:solidFill>
              </a:rPr>
              <a:t>Diseño</a:t>
            </a:r>
            <a:r>
              <a:rPr lang="fr-BE" sz="1600" b="1" dirty="0">
                <a:solidFill>
                  <a:schemeClr val="bg1"/>
                </a:solidFill>
              </a:rPr>
              <a:t> </a:t>
            </a:r>
          </a:p>
          <a:p>
            <a:pPr algn="l">
              <a:spcBef>
                <a:spcPts val="1200"/>
              </a:spcBef>
            </a:pPr>
            <a:r>
              <a:rPr lang="fr-BE" sz="1600" b="1" dirty="0" err="1">
                <a:solidFill>
                  <a:schemeClr val="bg1"/>
                </a:solidFill>
              </a:rPr>
              <a:t>adaptado</a:t>
            </a:r>
            <a:endParaRPr lang="fr-B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4518"/>
            <a:ext cx="10693400" cy="725488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«APRENDIZAJE Digital»</a:t>
            </a:r>
            <a:br>
              <a:rPr lang="es-ES_tradnl" b="1" dirty="0"/>
            </a:br>
            <a:r>
              <a:rPr lang="es-ES_tradnl" sz="2700" cap="none" dirty="0"/>
              <a:t>Plataformas físicas y virtuales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89032"/>
            <a:ext cx="10918766" cy="5124450"/>
          </a:xfrm>
        </p:spPr>
        <p:txBody>
          <a:bodyPr/>
          <a:lstStyle/>
          <a:p>
            <a:r>
              <a:rPr lang="es-ES_tradnl" sz="1600" b="1" dirty="0"/>
              <a:t>Grupos destinatarios</a:t>
            </a:r>
          </a:p>
          <a:p>
            <a:pPr lvl="1"/>
            <a:r>
              <a:rPr lang="es-ES_tradnl" dirty="0"/>
              <a:t>Profesionales de la formación (formadores de Forem, de los centros de competencias, etc.) + asociaciones en Valonia</a:t>
            </a:r>
          </a:p>
          <a:p>
            <a:pPr lvl="1"/>
            <a:r>
              <a:rPr lang="es-ES_tradnl" dirty="0"/>
              <a:t>Estudiantes</a:t>
            </a:r>
          </a:p>
          <a:p>
            <a:pPr lvl="1"/>
            <a:r>
              <a:rPr lang="es-ES_tradnl" dirty="0"/>
              <a:t>Empresas</a:t>
            </a:r>
          </a:p>
          <a:p>
            <a:r>
              <a:rPr lang="es-ES_tradnl" sz="1600" b="1" dirty="0"/>
              <a:t>Recursos</a:t>
            </a:r>
          </a:p>
          <a:p>
            <a:pPr lvl="1"/>
            <a:r>
              <a:rPr lang="es-ES_tradnl" dirty="0"/>
              <a:t>1 plataforma física: en Lieja (se pondrá en marcha en 2024)</a:t>
            </a:r>
          </a:p>
          <a:p>
            <a:pPr lvl="1"/>
            <a:r>
              <a:rPr lang="es-ES_tradnl" dirty="0"/>
              <a:t>Plataformas virtuales (Moodle, por ejemplo)</a:t>
            </a:r>
          </a:p>
          <a:p>
            <a:pPr marL="311150" lvl="1" indent="-311150">
              <a:spcBef>
                <a:spcPts val="1200"/>
              </a:spcBef>
              <a:buBlip>
                <a:blip r:embed="rId3"/>
              </a:buBlip>
            </a:pPr>
            <a:r>
              <a:rPr lang="es-ES_tradnl" b="1" dirty="0"/>
              <a:t>Objetivos: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dirty="0"/>
              <a:t>Desarrollar productos, contenidos pedagógicos y métodos (promover el aprendizaje digital y hacerlo accesible a todos; ofrecer una infraestructura técnica fiable)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dirty="0"/>
              <a:t>Compartir equipos y herramientas, contenidos y recursos, pero también enfoques, conocimientos y competencias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dirty="0"/>
              <a:t>Explorar prácticas pedagógicas y tecnologías, individualmente o en grupo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dirty="0"/>
              <a:t>Ofrecer cada vez más formación digital combinando métodos (a distancia, semipresencial, etc.)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3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D0B3F8-CB10-B246-98CC-F56F93B4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33" y="1137098"/>
            <a:ext cx="10918765" cy="725488"/>
          </a:xfrm>
        </p:spPr>
        <p:txBody>
          <a:bodyPr>
            <a:normAutofit fontScale="90000"/>
          </a:bodyPr>
          <a:lstStyle/>
          <a:p>
            <a:r>
              <a:rPr lang="es-ES_tradnl" sz="2700" b="1" dirty="0" err="1"/>
              <a:t>DIGITALIZACIóN</a:t>
            </a:r>
            <a:r>
              <a:rPr lang="es-ES_tradnl" sz="2700" b="1" dirty="0"/>
              <a:t> DE LOS MIEMBROS DEL PERSONAL DE FOREM</a:t>
            </a:r>
            <a:br>
              <a:rPr lang="es-ES_tradnl" b="1" dirty="0"/>
            </a:br>
            <a:r>
              <a:rPr lang="es-ES_tradnl" cap="none" dirty="0"/>
              <a:t>por «Forem </a:t>
            </a:r>
            <a:r>
              <a:rPr lang="es-ES_tradnl" cap="none" dirty="0" err="1"/>
              <a:t>Academy</a:t>
            </a:r>
            <a:r>
              <a:rPr lang="es-ES_tradnl" cap="none" dirty="0"/>
              <a:t>» y el Comité de gestión</a:t>
            </a:r>
            <a:br>
              <a:rPr lang="es-ES_tradnl" cap="none" dirty="0"/>
            </a:br>
            <a:br>
              <a:rPr lang="fr-FR" b="1" dirty="0"/>
            </a:br>
            <a:endParaRPr lang="fr-FR" cap="non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AF0B3E-A6A6-3D4F-80C3-D57FFF21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33" y="1521843"/>
            <a:ext cx="10918766" cy="5215493"/>
          </a:xfrm>
        </p:spPr>
        <p:txBody>
          <a:bodyPr/>
          <a:lstStyle/>
          <a:p>
            <a:pPr marL="0" indent="0">
              <a:buNone/>
            </a:pPr>
            <a:endParaRPr lang="fr-FR" sz="2000" b="1" dirty="0"/>
          </a:p>
          <a:p>
            <a:r>
              <a:rPr lang="es-ES_tradnl" sz="2000" b="1" dirty="0"/>
              <a:t>Cuestionarios de evaluación de competencias con análisis de los resultados individuales</a:t>
            </a:r>
          </a:p>
          <a:p>
            <a:pPr marL="222250" lvl="1" indent="0">
              <a:buNone/>
            </a:pPr>
            <a:r>
              <a:rPr lang="es-ES_tradnl" sz="1800" dirty="0"/>
              <a:t>(sin obligación de comentarlos con su jerarquía)</a:t>
            </a:r>
          </a:p>
          <a:p>
            <a:endParaRPr lang="es-ES_tradnl" sz="2000" b="1" dirty="0"/>
          </a:p>
          <a:p>
            <a:r>
              <a:rPr lang="es-ES_tradnl" sz="2000" b="1" dirty="0"/>
              <a:t>Catálogos de formación</a:t>
            </a:r>
          </a:p>
          <a:p>
            <a:pPr marL="222250" lvl="1" indent="0">
              <a:buNone/>
            </a:pPr>
            <a:r>
              <a:rPr lang="es-ES_tradnl" sz="1800" dirty="0"/>
              <a:t>(adaptados a las distintas competencias digitales)</a:t>
            </a:r>
          </a:p>
          <a:p>
            <a:pPr marL="222250" lvl="1" indent="0">
              <a:buNone/>
            </a:pPr>
            <a:endParaRPr lang="es-ES_tradnl" sz="1800" dirty="0"/>
          </a:p>
          <a:p>
            <a:r>
              <a:rPr lang="es-ES_tradnl" sz="2000" b="1" dirty="0"/>
              <a:t>Inscripción en línea para una formación adaptada a las necesidades detectadas</a:t>
            </a:r>
          </a:p>
          <a:p>
            <a:pPr marL="222250" lvl="1" indent="0">
              <a:buNone/>
            </a:pPr>
            <a:r>
              <a:rPr lang="es-ES_tradnl" sz="1800" dirty="0"/>
              <a:t>(formación remota, aunque también presencial)</a:t>
            </a:r>
          </a:p>
          <a:p>
            <a:pPr marL="311150" lvl="1" indent="0">
              <a:buNone/>
            </a:pPr>
            <a:endParaRPr lang="es-ES_tradnl" sz="1800" b="1" dirty="0"/>
          </a:p>
          <a:p>
            <a:pPr lvl="1"/>
            <a:endParaRPr lang="fr-FR" sz="1800" b="1" i="0" u="none" strike="noStrike" baseline="0" dirty="0"/>
          </a:p>
          <a:p>
            <a:pPr marL="311150" lvl="1" indent="0">
              <a:buNone/>
            </a:pPr>
            <a:endParaRPr lang="fr-FR" sz="18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446FE4-D67C-E14E-B91C-C6F554A8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3AA1-123F-634E-9CFC-467226D1D813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86565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Le Forem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 smtClean="0">
            <a:solidFill>
              <a:schemeClr val="accent4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5267E42C-8724-498D-A54A-28ECF0261A9D}"/>
    </a:ext>
  </a:extLst>
</a:theme>
</file>

<file path=ppt/theme/theme2.xml><?xml version="1.0" encoding="utf-8"?>
<a:theme xmlns:a="http://schemas.openxmlformats.org/drawingml/2006/main" name="Visuels">
  <a:themeElements>
    <a:clrScheme name="FOREM 2022">
      <a:dk1>
        <a:srgbClr val="000000"/>
      </a:dk1>
      <a:lt1>
        <a:srgbClr val="FFFFFF"/>
      </a:lt1>
      <a:dk2>
        <a:srgbClr val="2D3A48"/>
      </a:dk2>
      <a:lt2>
        <a:srgbClr val="E1E3E8"/>
      </a:lt2>
      <a:accent1>
        <a:srgbClr val="2E3A48"/>
      </a:accent1>
      <a:accent2>
        <a:srgbClr val="FFD8D8"/>
      </a:accent2>
      <a:accent3>
        <a:srgbClr val="FF5E6C"/>
      </a:accent3>
      <a:accent4>
        <a:srgbClr val="5C5EA7"/>
      </a:accent4>
      <a:accent5>
        <a:srgbClr val="FFCB20"/>
      </a:accent5>
      <a:accent6>
        <a:srgbClr val="00939B"/>
      </a:accent6>
      <a:hlink>
        <a:srgbClr val="FE5D6C"/>
      </a:hlink>
      <a:folHlink>
        <a:srgbClr val="5B5FA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16F30"/>
        </a:solidFill>
        <a:ln>
          <a:noFill/>
        </a:ln>
      </a:spPr>
      <a:bodyPr rtlCol="0" anchor="ctr"/>
      <a:lstStyle>
        <a:defPPr algn="ctr">
          <a:spcBef>
            <a:spcPts val="500"/>
          </a:spcBef>
          <a:spcAft>
            <a:spcPts val="200"/>
          </a:spcAft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1200"/>
          </a:spcBef>
          <a:defRPr sz="16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M 2021  -  Lecture seule" id="{D6629192-DFB6-45A0-A6F4-C329095185FC}" vid="{4033F926-85B3-4622-873B-04CF5C7C62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66AF9A1CED54C866EDCE66589EB20" ma:contentTypeVersion="7" ma:contentTypeDescription="Crée un document." ma:contentTypeScope="" ma:versionID="afe1a74358428871368ca5400ccfd474">
  <xsd:schema xmlns:xsd="http://www.w3.org/2001/XMLSchema" xmlns:xs="http://www.w3.org/2001/XMLSchema" xmlns:p="http://schemas.microsoft.com/office/2006/metadata/properties" xmlns:ns2="5cb1035e-afbe-4c00-b6f1-5800b80a01ab" targetNamespace="http://schemas.microsoft.com/office/2006/metadata/properties" ma:root="true" ma:fieldsID="be434243e46f2e6944772a24528bc542" ns2:_="">
    <xsd:import namespace="5cb1035e-afbe-4c00-b6f1-5800b80a0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1035e-afbe-4c00-b6f1-5800b80a0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6DB58-16B0-43D1-B8D3-33A5FA5535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FD2B44-6598-4AEC-A7E8-883CBEE2A412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5cb1035e-afbe-4c00-b6f1-5800b80a01a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0BBB0E-4693-4F75-9D77-A5F1E5398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1035e-afbe-4c00-b6f1-5800b80a0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 Forem</Template>
  <TotalTime>2822</TotalTime>
  <Words>627</Words>
  <Application>Microsoft Office PowerPoint</Application>
  <PresentationFormat>Panorámica</PresentationFormat>
  <Paragraphs>72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System Font Regular</vt:lpstr>
      <vt:lpstr>Wingdings</vt:lpstr>
      <vt:lpstr>Thème Le Forem</vt:lpstr>
      <vt:lpstr>Visuels</vt:lpstr>
      <vt:lpstr>FOREM - Presentación</vt:lpstr>
      <vt:lpstr>CAPACITACIÓN digital  Y APRENDIZAJE DIGITAL PERMANENTE</vt:lpstr>
      <vt:lpstr>“EMPLEOS INTELIGENTES” Y “ESPACIOS INTELIGENTES”</vt:lpstr>
      <vt:lpstr>«FÁBRICAs DIGITALES» Espacio abierto donde la gente puede reunirse para trabajar, adquirir conocimientos y/o competencias, reunirse o simplemente establecer intercambios informales</vt:lpstr>
      <vt:lpstr>«APRENDIZAJE Digital» Plataformas físicas y virtuales</vt:lpstr>
      <vt:lpstr>DIGITALIZACIóN DE LOS MIEMBROS DEL PERSONAL DE FOREM por «Forem Academy» y el Comité de gestión  </vt:lpstr>
    </vt:vector>
  </TitlesOfParts>
  <Company>LeForem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l’accompagnement adapté</dc:title>
  <dc:creator>ABBAOUY Inès</dc:creator>
  <cp:lastModifiedBy>office02</cp:lastModifiedBy>
  <cp:revision>16</cp:revision>
  <cp:lastPrinted>2023-03-22T07:44:40Z</cp:lastPrinted>
  <dcterms:created xsi:type="dcterms:W3CDTF">2023-02-09T08:45:04Z</dcterms:created>
  <dcterms:modified xsi:type="dcterms:W3CDTF">2023-09-15T10:41:03Z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0x010100F8366AF9A1CED54C866EDCE66589EB20</vt:lpwstr>
  </property>
</Properties>
</file>